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63"/>
  </p:notesMasterIdLst>
  <p:sldIdLst>
    <p:sldId id="256" r:id="rId4"/>
    <p:sldId id="313" r:id="rId5"/>
    <p:sldId id="314" r:id="rId6"/>
    <p:sldId id="315" r:id="rId7"/>
    <p:sldId id="261" r:id="rId8"/>
    <p:sldId id="263" r:id="rId9"/>
    <p:sldId id="264" r:id="rId10"/>
    <p:sldId id="322" r:id="rId11"/>
    <p:sldId id="316" r:id="rId12"/>
    <p:sldId id="266" r:id="rId13"/>
    <p:sldId id="267" r:id="rId14"/>
    <p:sldId id="269" r:id="rId15"/>
    <p:sldId id="271" r:id="rId16"/>
    <p:sldId id="270" r:id="rId17"/>
    <p:sldId id="272" r:id="rId18"/>
    <p:sldId id="274" r:id="rId19"/>
    <p:sldId id="317" r:id="rId20"/>
    <p:sldId id="275" r:id="rId21"/>
    <p:sldId id="279" r:id="rId22"/>
    <p:sldId id="277" r:id="rId23"/>
    <p:sldId id="280" r:id="rId24"/>
    <p:sldId id="281" r:id="rId25"/>
    <p:sldId id="282" r:id="rId26"/>
    <p:sldId id="323" r:id="rId27"/>
    <p:sldId id="318" r:id="rId28"/>
    <p:sldId id="284" r:id="rId29"/>
    <p:sldId id="286" r:id="rId30"/>
    <p:sldId id="285" r:id="rId31"/>
    <p:sldId id="287" r:id="rId32"/>
    <p:sldId id="324" r:id="rId33"/>
    <p:sldId id="319" r:id="rId34"/>
    <p:sldId id="290" r:id="rId35"/>
    <p:sldId id="291" r:id="rId36"/>
    <p:sldId id="292" r:id="rId37"/>
    <p:sldId id="293" r:id="rId38"/>
    <p:sldId id="288" r:id="rId39"/>
    <p:sldId id="295" r:id="rId40"/>
    <p:sldId id="325" r:id="rId41"/>
    <p:sldId id="296" r:id="rId42"/>
    <p:sldId id="297" r:id="rId43"/>
    <p:sldId id="294" r:id="rId44"/>
    <p:sldId id="298" r:id="rId45"/>
    <p:sldId id="299" r:id="rId46"/>
    <p:sldId id="326" r:id="rId47"/>
    <p:sldId id="300" r:id="rId48"/>
    <p:sldId id="301" r:id="rId49"/>
    <p:sldId id="327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28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D51"/>
    <a:srgbClr val="F9AB2B"/>
    <a:srgbClr val="294634"/>
    <a:srgbClr val="FBC265"/>
    <a:srgbClr val="385843"/>
    <a:srgbClr val="494939"/>
    <a:srgbClr val="FFF7E1"/>
    <a:srgbClr val="548235"/>
    <a:srgbClr val="5B9BD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6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17F36-540B-49EB-AF94-3B5B283FF63B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35BFD-1945-4B4B-8D81-8135AA9C3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54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646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93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336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531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309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455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740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54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9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48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197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975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9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25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881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440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676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6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64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127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7626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781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752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76673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459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473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114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547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972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6365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0047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93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5692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82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1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3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7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5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0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0F35-F0AE-4B94-B1BA-9996BF047C4C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54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48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11/07/2022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93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>
          <a:xfrm>
            <a:off x="-178689" y="-254540"/>
            <a:ext cx="7529667" cy="4834347"/>
          </a:xfrm>
          <a:custGeom>
            <a:avLst/>
            <a:gdLst>
              <a:gd name="connsiteX0" fmla="*/ 6683148 w 6906694"/>
              <a:gd name="connsiteY0" fmla="*/ 596615 h 8037596"/>
              <a:gd name="connsiteX1" fmla="*/ 5552848 w 6906694"/>
              <a:gd name="connsiteY1" fmla="*/ 1434815 h 8037596"/>
              <a:gd name="connsiteX2" fmla="*/ 5413148 w 6906694"/>
              <a:gd name="connsiteY2" fmla="*/ 2565115 h 8037596"/>
              <a:gd name="connsiteX3" fmla="*/ 4701948 w 6906694"/>
              <a:gd name="connsiteY3" fmla="*/ 3327115 h 8037596"/>
              <a:gd name="connsiteX4" fmla="*/ 3965348 w 6906694"/>
              <a:gd name="connsiteY4" fmla="*/ 3771615 h 8037596"/>
              <a:gd name="connsiteX5" fmla="*/ 3685948 w 6906694"/>
              <a:gd name="connsiteY5" fmla="*/ 5270215 h 8037596"/>
              <a:gd name="connsiteX6" fmla="*/ 2174648 w 6906694"/>
              <a:gd name="connsiteY6" fmla="*/ 5943315 h 8037596"/>
              <a:gd name="connsiteX7" fmla="*/ 1272948 w 6906694"/>
              <a:gd name="connsiteY7" fmla="*/ 7543515 h 8037596"/>
              <a:gd name="connsiteX8" fmla="*/ 371248 w 6906694"/>
              <a:gd name="connsiteY8" fmla="*/ 7416515 h 8037596"/>
              <a:gd name="connsiteX9" fmla="*/ 549048 w 6906694"/>
              <a:gd name="connsiteY9" fmla="*/ 520415 h 8037596"/>
              <a:gd name="connsiteX10" fmla="*/ 6683148 w 6906694"/>
              <a:gd name="connsiteY10" fmla="*/ 596615 h 8037596"/>
              <a:gd name="connsiteX0" fmla="*/ 6770734 w 6988126"/>
              <a:gd name="connsiteY0" fmla="*/ 689891 h 7991172"/>
              <a:gd name="connsiteX1" fmla="*/ 5561300 w 6988126"/>
              <a:gd name="connsiteY1" fmla="*/ 1388391 h 7991172"/>
              <a:gd name="connsiteX2" fmla="*/ 5421600 w 6988126"/>
              <a:gd name="connsiteY2" fmla="*/ 2518691 h 7991172"/>
              <a:gd name="connsiteX3" fmla="*/ 4710400 w 6988126"/>
              <a:gd name="connsiteY3" fmla="*/ 3280691 h 7991172"/>
              <a:gd name="connsiteX4" fmla="*/ 3973800 w 6988126"/>
              <a:gd name="connsiteY4" fmla="*/ 3725191 h 7991172"/>
              <a:gd name="connsiteX5" fmla="*/ 3694400 w 6988126"/>
              <a:gd name="connsiteY5" fmla="*/ 5223791 h 7991172"/>
              <a:gd name="connsiteX6" fmla="*/ 2183100 w 6988126"/>
              <a:gd name="connsiteY6" fmla="*/ 5896891 h 7991172"/>
              <a:gd name="connsiteX7" fmla="*/ 1281400 w 6988126"/>
              <a:gd name="connsiteY7" fmla="*/ 7497091 h 7991172"/>
              <a:gd name="connsiteX8" fmla="*/ 379700 w 6988126"/>
              <a:gd name="connsiteY8" fmla="*/ 7370091 h 7991172"/>
              <a:gd name="connsiteX9" fmla="*/ 557500 w 6988126"/>
              <a:gd name="connsiteY9" fmla="*/ 473991 h 7991172"/>
              <a:gd name="connsiteX10" fmla="*/ 6770734 w 6988126"/>
              <a:gd name="connsiteY10" fmla="*/ 689891 h 7991172"/>
              <a:gd name="connsiteX0" fmla="*/ 6468288 w 6589507"/>
              <a:gd name="connsiteY0" fmla="*/ 713721 h 8015002"/>
              <a:gd name="connsiteX1" fmla="*/ 5258854 w 6589507"/>
              <a:gd name="connsiteY1" fmla="*/ 1412221 h 8015002"/>
              <a:gd name="connsiteX2" fmla="*/ 5119154 w 6589507"/>
              <a:gd name="connsiteY2" fmla="*/ 2542521 h 8015002"/>
              <a:gd name="connsiteX3" fmla="*/ 4407954 w 6589507"/>
              <a:gd name="connsiteY3" fmla="*/ 3304521 h 8015002"/>
              <a:gd name="connsiteX4" fmla="*/ 3671354 w 6589507"/>
              <a:gd name="connsiteY4" fmla="*/ 3749021 h 8015002"/>
              <a:gd name="connsiteX5" fmla="*/ 3391954 w 6589507"/>
              <a:gd name="connsiteY5" fmla="*/ 5247621 h 8015002"/>
              <a:gd name="connsiteX6" fmla="*/ 1880654 w 6589507"/>
              <a:gd name="connsiteY6" fmla="*/ 5920721 h 8015002"/>
              <a:gd name="connsiteX7" fmla="*/ 978954 w 6589507"/>
              <a:gd name="connsiteY7" fmla="*/ 7520921 h 8015002"/>
              <a:gd name="connsiteX8" fmla="*/ 77254 w 6589507"/>
              <a:gd name="connsiteY8" fmla="*/ 7393921 h 8015002"/>
              <a:gd name="connsiteX9" fmla="*/ 255054 w 6589507"/>
              <a:gd name="connsiteY9" fmla="*/ 497821 h 8015002"/>
              <a:gd name="connsiteX10" fmla="*/ 1904257 w 6589507"/>
              <a:gd name="connsiteY10" fmla="*/ 561321 h 8015002"/>
              <a:gd name="connsiteX11" fmla="*/ 6468288 w 6589507"/>
              <a:gd name="connsiteY11" fmla="*/ 713721 h 8015002"/>
              <a:gd name="connsiteX0" fmla="*/ 6468288 w 6589506"/>
              <a:gd name="connsiteY0" fmla="*/ 204257 h 7505538"/>
              <a:gd name="connsiteX1" fmla="*/ 5258854 w 6589506"/>
              <a:gd name="connsiteY1" fmla="*/ 902757 h 7505538"/>
              <a:gd name="connsiteX2" fmla="*/ 5119154 w 6589506"/>
              <a:gd name="connsiteY2" fmla="*/ 2033057 h 7505538"/>
              <a:gd name="connsiteX3" fmla="*/ 4407954 w 6589506"/>
              <a:gd name="connsiteY3" fmla="*/ 2795057 h 7505538"/>
              <a:gd name="connsiteX4" fmla="*/ 3671354 w 6589506"/>
              <a:gd name="connsiteY4" fmla="*/ 3239557 h 7505538"/>
              <a:gd name="connsiteX5" fmla="*/ 3391954 w 6589506"/>
              <a:gd name="connsiteY5" fmla="*/ 4738157 h 7505538"/>
              <a:gd name="connsiteX6" fmla="*/ 1880654 w 6589506"/>
              <a:gd name="connsiteY6" fmla="*/ 5411257 h 7505538"/>
              <a:gd name="connsiteX7" fmla="*/ 978954 w 6589506"/>
              <a:gd name="connsiteY7" fmla="*/ 7011457 h 7505538"/>
              <a:gd name="connsiteX8" fmla="*/ 77254 w 6589506"/>
              <a:gd name="connsiteY8" fmla="*/ 6884457 h 7505538"/>
              <a:gd name="connsiteX9" fmla="*/ 255054 w 6589506"/>
              <a:gd name="connsiteY9" fmla="*/ 890057 h 7505538"/>
              <a:gd name="connsiteX10" fmla="*/ 1904257 w 6589506"/>
              <a:gd name="connsiteY10" fmla="*/ 51857 h 7505538"/>
              <a:gd name="connsiteX11" fmla="*/ 6468288 w 6589506"/>
              <a:gd name="connsiteY11" fmla="*/ 204257 h 7505538"/>
              <a:gd name="connsiteX0" fmla="*/ 6421308 w 6542526"/>
              <a:gd name="connsiteY0" fmla="*/ 156794 h 7458075"/>
              <a:gd name="connsiteX1" fmla="*/ 5211874 w 6542526"/>
              <a:gd name="connsiteY1" fmla="*/ 855294 h 7458075"/>
              <a:gd name="connsiteX2" fmla="*/ 5072174 w 6542526"/>
              <a:gd name="connsiteY2" fmla="*/ 1985594 h 7458075"/>
              <a:gd name="connsiteX3" fmla="*/ 4360974 w 6542526"/>
              <a:gd name="connsiteY3" fmla="*/ 2747594 h 7458075"/>
              <a:gd name="connsiteX4" fmla="*/ 3624374 w 6542526"/>
              <a:gd name="connsiteY4" fmla="*/ 3192094 h 7458075"/>
              <a:gd name="connsiteX5" fmla="*/ 3344974 w 6542526"/>
              <a:gd name="connsiteY5" fmla="*/ 4690694 h 7458075"/>
              <a:gd name="connsiteX6" fmla="*/ 1833674 w 6542526"/>
              <a:gd name="connsiteY6" fmla="*/ 5363794 h 7458075"/>
              <a:gd name="connsiteX7" fmla="*/ 931974 w 6542526"/>
              <a:gd name="connsiteY7" fmla="*/ 6963994 h 7458075"/>
              <a:gd name="connsiteX8" fmla="*/ 30274 w 6542526"/>
              <a:gd name="connsiteY8" fmla="*/ 6836994 h 7458075"/>
              <a:gd name="connsiteX9" fmla="*/ 208074 w 6542526"/>
              <a:gd name="connsiteY9" fmla="*/ 842594 h 7458075"/>
              <a:gd name="connsiteX10" fmla="*/ 155907 w 6542526"/>
              <a:gd name="connsiteY10" fmla="*/ 258394 h 7458075"/>
              <a:gd name="connsiteX11" fmla="*/ 1857277 w 6542526"/>
              <a:gd name="connsiteY11" fmla="*/ 4394 h 7458075"/>
              <a:gd name="connsiteX12" fmla="*/ 6421308 w 6542526"/>
              <a:gd name="connsiteY12" fmla="*/ 156794 h 7458075"/>
              <a:gd name="connsiteX0" fmla="*/ 6431073 w 6552291"/>
              <a:gd name="connsiteY0" fmla="*/ 156794 h 7458075"/>
              <a:gd name="connsiteX1" fmla="*/ 5221639 w 6552291"/>
              <a:gd name="connsiteY1" fmla="*/ 855294 h 7458075"/>
              <a:gd name="connsiteX2" fmla="*/ 5081939 w 6552291"/>
              <a:gd name="connsiteY2" fmla="*/ 1985594 h 7458075"/>
              <a:gd name="connsiteX3" fmla="*/ 4370739 w 6552291"/>
              <a:gd name="connsiteY3" fmla="*/ 2747594 h 7458075"/>
              <a:gd name="connsiteX4" fmla="*/ 3634139 w 6552291"/>
              <a:gd name="connsiteY4" fmla="*/ 3192094 h 7458075"/>
              <a:gd name="connsiteX5" fmla="*/ 3354739 w 6552291"/>
              <a:gd name="connsiteY5" fmla="*/ 4690694 h 7458075"/>
              <a:gd name="connsiteX6" fmla="*/ 1843439 w 6552291"/>
              <a:gd name="connsiteY6" fmla="*/ 5363794 h 7458075"/>
              <a:gd name="connsiteX7" fmla="*/ 941739 w 6552291"/>
              <a:gd name="connsiteY7" fmla="*/ 6963994 h 7458075"/>
              <a:gd name="connsiteX8" fmla="*/ 40039 w 6552291"/>
              <a:gd name="connsiteY8" fmla="*/ 6836994 h 7458075"/>
              <a:gd name="connsiteX9" fmla="*/ 128814 w 6552291"/>
              <a:gd name="connsiteY9" fmla="*/ 1337894 h 7458075"/>
              <a:gd name="connsiteX10" fmla="*/ 165672 w 6552291"/>
              <a:gd name="connsiteY10" fmla="*/ 258394 h 7458075"/>
              <a:gd name="connsiteX11" fmla="*/ 1867042 w 6552291"/>
              <a:gd name="connsiteY11" fmla="*/ 4394 h 7458075"/>
              <a:gd name="connsiteX12" fmla="*/ 6431073 w 6552291"/>
              <a:gd name="connsiteY12" fmla="*/ 156794 h 7458075"/>
              <a:gd name="connsiteX0" fmla="*/ 6394731 w 6515949"/>
              <a:gd name="connsiteY0" fmla="*/ 156794 h 6968258"/>
              <a:gd name="connsiteX1" fmla="*/ 5185297 w 6515949"/>
              <a:gd name="connsiteY1" fmla="*/ 855294 h 6968258"/>
              <a:gd name="connsiteX2" fmla="*/ 5045597 w 6515949"/>
              <a:gd name="connsiteY2" fmla="*/ 1985594 h 6968258"/>
              <a:gd name="connsiteX3" fmla="*/ 4334397 w 6515949"/>
              <a:gd name="connsiteY3" fmla="*/ 2747594 h 6968258"/>
              <a:gd name="connsiteX4" fmla="*/ 3597797 w 6515949"/>
              <a:gd name="connsiteY4" fmla="*/ 3192094 h 6968258"/>
              <a:gd name="connsiteX5" fmla="*/ 3318397 w 6515949"/>
              <a:gd name="connsiteY5" fmla="*/ 4690694 h 6968258"/>
              <a:gd name="connsiteX6" fmla="*/ 1807097 w 6515949"/>
              <a:gd name="connsiteY6" fmla="*/ 5363794 h 6968258"/>
              <a:gd name="connsiteX7" fmla="*/ 905397 w 6515949"/>
              <a:gd name="connsiteY7" fmla="*/ 6963994 h 6968258"/>
              <a:gd name="connsiteX8" fmla="*/ 53155 w 6515949"/>
              <a:gd name="connsiteY8" fmla="*/ 5605094 h 6968258"/>
              <a:gd name="connsiteX9" fmla="*/ 92472 w 6515949"/>
              <a:gd name="connsiteY9" fmla="*/ 1337894 h 6968258"/>
              <a:gd name="connsiteX10" fmla="*/ 129330 w 6515949"/>
              <a:gd name="connsiteY10" fmla="*/ 258394 h 6968258"/>
              <a:gd name="connsiteX11" fmla="*/ 1830700 w 6515949"/>
              <a:gd name="connsiteY11" fmla="*/ 4394 h 6968258"/>
              <a:gd name="connsiteX12" fmla="*/ 6394731 w 6515949"/>
              <a:gd name="connsiteY12" fmla="*/ 156794 h 6968258"/>
              <a:gd name="connsiteX0" fmla="*/ 6398933 w 6520151"/>
              <a:gd name="connsiteY0" fmla="*/ 156794 h 7244845"/>
              <a:gd name="connsiteX1" fmla="*/ 5189499 w 6520151"/>
              <a:gd name="connsiteY1" fmla="*/ 855294 h 7244845"/>
              <a:gd name="connsiteX2" fmla="*/ 5049799 w 6520151"/>
              <a:gd name="connsiteY2" fmla="*/ 1985594 h 7244845"/>
              <a:gd name="connsiteX3" fmla="*/ 4338599 w 6520151"/>
              <a:gd name="connsiteY3" fmla="*/ 2747594 h 7244845"/>
              <a:gd name="connsiteX4" fmla="*/ 3601999 w 6520151"/>
              <a:gd name="connsiteY4" fmla="*/ 3192094 h 7244845"/>
              <a:gd name="connsiteX5" fmla="*/ 3322599 w 6520151"/>
              <a:gd name="connsiteY5" fmla="*/ 4690694 h 7244845"/>
              <a:gd name="connsiteX6" fmla="*/ 1811299 w 6520151"/>
              <a:gd name="connsiteY6" fmla="*/ 5363794 h 7244845"/>
              <a:gd name="connsiteX7" fmla="*/ 909599 w 6520151"/>
              <a:gd name="connsiteY7" fmla="*/ 6963994 h 7244845"/>
              <a:gd name="connsiteX8" fmla="*/ 54399 w 6520151"/>
              <a:gd name="connsiteY8" fmla="*/ 7116394 h 7244845"/>
              <a:gd name="connsiteX9" fmla="*/ 57357 w 6520151"/>
              <a:gd name="connsiteY9" fmla="*/ 5605094 h 7244845"/>
              <a:gd name="connsiteX10" fmla="*/ 96674 w 6520151"/>
              <a:gd name="connsiteY10" fmla="*/ 1337894 h 7244845"/>
              <a:gd name="connsiteX11" fmla="*/ 133532 w 6520151"/>
              <a:gd name="connsiteY11" fmla="*/ 258394 h 7244845"/>
              <a:gd name="connsiteX12" fmla="*/ 1834902 w 6520151"/>
              <a:gd name="connsiteY12" fmla="*/ 4394 h 7244845"/>
              <a:gd name="connsiteX13" fmla="*/ 6398933 w 6520151"/>
              <a:gd name="connsiteY13" fmla="*/ 156794 h 7244845"/>
              <a:gd name="connsiteX0" fmla="*/ 6448711 w 6569929"/>
              <a:gd name="connsiteY0" fmla="*/ 165639 h 7253690"/>
              <a:gd name="connsiteX1" fmla="*/ 5239277 w 6569929"/>
              <a:gd name="connsiteY1" fmla="*/ 864139 h 7253690"/>
              <a:gd name="connsiteX2" fmla="*/ 5099577 w 6569929"/>
              <a:gd name="connsiteY2" fmla="*/ 1994439 h 7253690"/>
              <a:gd name="connsiteX3" fmla="*/ 4388377 w 6569929"/>
              <a:gd name="connsiteY3" fmla="*/ 2756439 h 7253690"/>
              <a:gd name="connsiteX4" fmla="*/ 3651777 w 6569929"/>
              <a:gd name="connsiteY4" fmla="*/ 3200939 h 7253690"/>
              <a:gd name="connsiteX5" fmla="*/ 3372377 w 6569929"/>
              <a:gd name="connsiteY5" fmla="*/ 4699539 h 7253690"/>
              <a:gd name="connsiteX6" fmla="*/ 1861077 w 6569929"/>
              <a:gd name="connsiteY6" fmla="*/ 5372639 h 7253690"/>
              <a:gd name="connsiteX7" fmla="*/ 959377 w 6569929"/>
              <a:gd name="connsiteY7" fmla="*/ 6972839 h 7253690"/>
              <a:gd name="connsiteX8" fmla="*/ 104177 w 6569929"/>
              <a:gd name="connsiteY8" fmla="*/ 7125239 h 7253690"/>
              <a:gd name="connsiteX9" fmla="*/ 107135 w 6569929"/>
              <a:gd name="connsiteY9" fmla="*/ 5613939 h 7253690"/>
              <a:gd name="connsiteX10" fmla="*/ 146452 w 6569929"/>
              <a:gd name="connsiteY10" fmla="*/ 1346739 h 7253690"/>
              <a:gd name="connsiteX11" fmla="*/ 114069 w 6569929"/>
              <a:gd name="connsiteY11" fmla="*/ 140239 h 7253690"/>
              <a:gd name="connsiteX12" fmla="*/ 1884680 w 6569929"/>
              <a:gd name="connsiteY12" fmla="*/ 13239 h 7253690"/>
              <a:gd name="connsiteX13" fmla="*/ 6448711 w 6569929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403593 w 6585145"/>
              <a:gd name="connsiteY3" fmla="*/ 2756439 h 7253690"/>
              <a:gd name="connsiteX4" fmla="*/ 3666993 w 6585145"/>
              <a:gd name="connsiteY4" fmla="*/ 32009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571752 w 6585145"/>
              <a:gd name="connsiteY3" fmla="*/ 2845339 h 7253690"/>
              <a:gd name="connsiteX4" fmla="*/ 3666993 w 6585145"/>
              <a:gd name="connsiteY4" fmla="*/ 32009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571752 w 6585145"/>
              <a:gd name="connsiteY3" fmla="*/ 2845339 h 7253690"/>
              <a:gd name="connsiteX4" fmla="*/ 3765910 w 6585145"/>
              <a:gd name="connsiteY4" fmla="*/ 33660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765910 w 6597215"/>
              <a:gd name="connsiteY4" fmla="*/ 3366039 h 7253690"/>
              <a:gd name="connsiteX5" fmla="*/ 3387593 w 6597215"/>
              <a:gd name="connsiteY5" fmla="*/ 46995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765910 w 6597215"/>
              <a:gd name="connsiteY4" fmla="*/ 3366039 h 7253690"/>
              <a:gd name="connsiteX5" fmla="*/ 3160085 w 6597215"/>
              <a:gd name="connsiteY5" fmla="*/ 47884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637318 w 6597215"/>
              <a:gd name="connsiteY4" fmla="*/ 3607339 h 7253690"/>
              <a:gd name="connsiteX5" fmla="*/ 3160085 w 6597215"/>
              <a:gd name="connsiteY5" fmla="*/ 47884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12695"/>
              <a:gd name="connsiteX1" fmla="*/ 5353410 w 6597215"/>
              <a:gd name="connsiteY1" fmla="*/ 940339 h 7212695"/>
              <a:gd name="connsiteX2" fmla="*/ 5114793 w 6597215"/>
              <a:gd name="connsiteY2" fmla="*/ 1994439 h 7212695"/>
              <a:gd name="connsiteX3" fmla="*/ 4571752 w 6597215"/>
              <a:gd name="connsiteY3" fmla="*/ 2845339 h 7212695"/>
              <a:gd name="connsiteX4" fmla="*/ 3637318 w 6597215"/>
              <a:gd name="connsiteY4" fmla="*/ 3607339 h 7212695"/>
              <a:gd name="connsiteX5" fmla="*/ 3160085 w 6597215"/>
              <a:gd name="connsiteY5" fmla="*/ 4788439 h 7212695"/>
              <a:gd name="connsiteX6" fmla="*/ 1876293 w 6597215"/>
              <a:gd name="connsiteY6" fmla="*/ 5372639 h 7212695"/>
              <a:gd name="connsiteX7" fmla="*/ 1211994 w 6597215"/>
              <a:gd name="connsiteY7" fmla="*/ 6807739 h 7212695"/>
              <a:gd name="connsiteX8" fmla="*/ 119393 w 6597215"/>
              <a:gd name="connsiteY8" fmla="*/ 7125239 h 7212695"/>
              <a:gd name="connsiteX9" fmla="*/ 122351 w 6597215"/>
              <a:gd name="connsiteY9" fmla="*/ 5613939 h 7212695"/>
              <a:gd name="connsiteX10" fmla="*/ 102318 w 6597215"/>
              <a:gd name="connsiteY10" fmla="*/ 1359439 h 7212695"/>
              <a:gd name="connsiteX11" fmla="*/ 129285 w 6597215"/>
              <a:gd name="connsiteY11" fmla="*/ 140239 h 7212695"/>
              <a:gd name="connsiteX12" fmla="*/ 1899896 w 6597215"/>
              <a:gd name="connsiteY12" fmla="*/ 13239 h 7212695"/>
              <a:gd name="connsiteX13" fmla="*/ 6463927 w 6597215"/>
              <a:gd name="connsiteY13" fmla="*/ 165639 h 7212695"/>
              <a:gd name="connsiteX0" fmla="*/ 6463927 w 6597215"/>
              <a:gd name="connsiteY0" fmla="*/ 165639 h 7190059"/>
              <a:gd name="connsiteX1" fmla="*/ 5353410 w 6597215"/>
              <a:gd name="connsiteY1" fmla="*/ 940339 h 7190059"/>
              <a:gd name="connsiteX2" fmla="*/ 5114793 w 6597215"/>
              <a:gd name="connsiteY2" fmla="*/ 1994439 h 7190059"/>
              <a:gd name="connsiteX3" fmla="*/ 4571752 w 6597215"/>
              <a:gd name="connsiteY3" fmla="*/ 2845339 h 7190059"/>
              <a:gd name="connsiteX4" fmla="*/ 3637318 w 6597215"/>
              <a:gd name="connsiteY4" fmla="*/ 3607339 h 7190059"/>
              <a:gd name="connsiteX5" fmla="*/ 3160085 w 6597215"/>
              <a:gd name="connsiteY5" fmla="*/ 4788439 h 7190059"/>
              <a:gd name="connsiteX6" fmla="*/ 1876293 w 6597215"/>
              <a:gd name="connsiteY6" fmla="*/ 5372639 h 7190059"/>
              <a:gd name="connsiteX7" fmla="*/ 885569 w 6597215"/>
              <a:gd name="connsiteY7" fmla="*/ 6642639 h 7190059"/>
              <a:gd name="connsiteX8" fmla="*/ 119393 w 6597215"/>
              <a:gd name="connsiteY8" fmla="*/ 7125239 h 7190059"/>
              <a:gd name="connsiteX9" fmla="*/ 122351 w 6597215"/>
              <a:gd name="connsiteY9" fmla="*/ 5613939 h 7190059"/>
              <a:gd name="connsiteX10" fmla="*/ 102318 w 6597215"/>
              <a:gd name="connsiteY10" fmla="*/ 1359439 h 7190059"/>
              <a:gd name="connsiteX11" fmla="*/ 129285 w 6597215"/>
              <a:gd name="connsiteY11" fmla="*/ 140239 h 7190059"/>
              <a:gd name="connsiteX12" fmla="*/ 1899896 w 6597215"/>
              <a:gd name="connsiteY12" fmla="*/ 13239 h 7190059"/>
              <a:gd name="connsiteX13" fmla="*/ 6463927 w 6597215"/>
              <a:gd name="connsiteY13" fmla="*/ 165639 h 7190059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3160085 w 6597215"/>
              <a:gd name="connsiteY5" fmla="*/ 47884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2952360 w 6597215"/>
              <a:gd name="connsiteY5" fmla="*/ 45725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459268 w 6597215"/>
              <a:gd name="connsiteY4" fmla="*/ 36454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275002 w 6597215"/>
              <a:gd name="connsiteY3" fmla="*/ 3112039 h 7192143"/>
              <a:gd name="connsiteX4" fmla="*/ 3459268 w 6597215"/>
              <a:gd name="connsiteY4" fmla="*/ 36454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600115"/>
              <a:gd name="connsiteY0" fmla="*/ 165639 h 7192143"/>
              <a:gd name="connsiteX1" fmla="*/ 5353410 w 6600115"/>
              <a:gd name="connsiteY1" fmla="*/ 940339 h 7192143"/>
              <a:gd name="connsiteX2" fmla="*/ 4857610 w 6600115"/>
              <a:gd name="connsiteY2" fmla="*/ 2248439 h 7192143"/>
              <a:gd name="connsiteX3" fmla="*/ 4275002 w 6600115"/>
              <a:gd name="connsiteY3" fmla="*/ 3112039 h 7192143"/>
              <a:gd name="connsiteX4" fmla="*/ 3459268 w 6600115"/>
              <a:gd name="connsiteY4" fmla="*/ 3645439 h 7192143"/>
              <a:gd name="connsiteX5" fmla="*/ 2952360 w 6600115"/>
              <a:gd name="connsiteY5" fmla="*/ 4724939 h 7192143"/>
              <a:gd name="connsiteX6" fmla="*/ 1589434 w 6600115"/>
              <a:gd name="connsiteY6" fmla="*/ 5245639 h 7192143"/>
              <a:gd name="connsiteX7" fmla="*/ 885569 w 6600115"/>
              <a:gd name="connsiteY7" fmla="*/ 6642639 h 7192143"/>
              <a:gd name="connsiteX8" fmla="*/ 119393 w 6600115"/>
              <a:gd name="connsiteY8" fmla="*/ 7125239 h 7192143"/>
              <a:gd name="connsiteX9" fmla="*/ 122351 w 6600115"/>
              <a:gd name="connsiteY9" fmla="*/ 5613939 h 7192143"/>
              <a:gd name="connsiteX10" fmla="*/ 102318 w 6600115"/>
              <a:gd name="connsiteY10" fmla="*/ 1359439 h 7192143"/>
              <a:gd name="connsiteX11" fmla="*/ 129285 w 6600115"/>
              <a:gd name="connsiteY11" fmla="*/ 140239 h 7192143"/>
              <a:gd name="connsiteX12" fmla="*/ 1899896 w 6600115"/>
              <a:gd name="connsiteY12" fmla="*/ 13239 h 7192143"/>
              <a:gd name="connsiteX13" fmla="*/ 6463927 w 6600115"/>
              <a:gd name="connsiteY13" fmla="*/ 165639 h 7192143"/>
              <a:gd name="connsiteX0" fmla="*/ 6463927 w 6559276"/>
              <a:gd name="connsiteY0" fmla="*/ 165639 h 7192143"/>
              <a:gd name="connsiteX1" fmla="*/ 4987418 w 6559276"/>
              <a:gd name="connsiteY1" fmla="*/ 1054639 h 7192143"/>
              <a:gd name="connsiteX2" fmla="*/ 4857610 w 6559276"/>
              <a:gd name="connsiteY2" fmla="*/ 2248439 h 7192143"/>
              <a:gd name="connsiteX3" fmla="*/ 4275002 w 6559276"/>
              <a:gd name="connsiteY3" fmla="*/ 3112039 h 7192143"/>
              <a:gd name="connsiteX4" fmla="*/ 3459268 w 6559276"/>
              <a:gd name="connsiteY4" fmla="*/ 3645439 h 7192143"/>
              <a:gd name="connsiteX5" fmla="*/ 2952360 w 6559276"/>
              <a:gd name="connsiteY5" fmla="*/ 4724939 h 7192143"/>
              <a:gd name="connsiteX6" fmla="*/ 1589434 w 6559276"/>
              <a:gd name="connsiteY6" fmla="*/ 5245639 h 7192143"/>
              <a:gd name="connsiteX7" fmla="*/ 885569 w 6559276"/>
              <a:gd name="connsiteY7" fmla="*/ 6642639 h 7192143"/>
              <a:gd name="connsiteX8" fmla="*/ 119393 w 6559276"/>
              <a:gd name="connsiteY8" fmla="*/ 7125239 h 7192143"/>
              <a:gd name="connsiteX9" fmla="*/ 122351 w 6559276"/>
              <a:gd name="connsiteY9" fmla="*/ 5613939 h 7192143"/>
              <a:gd name="connsiteX10" fmla="*/ 102318 w 6559276"/>
              <a:gd name="connsiteY10" fmla="*/ 1359439 h 7192143"/>
              <a:gd name="connsiteX11" fmla="*/ 129285 w 6559276"/>
              <a:gd name="connsiteY11" fmla="*/ 140239 h 7192143"/>
              <a:gd name="connsiteX12" fmla="*/ 1899896 w 6559276"/>
              <a:gd name="connsiteY12" fmla="*/ 13239 h 7192143"/>
              <a:gd name="connsiteX13" fmla="*/ 6463927 w 6559276"/>
              <a:gd name="connsiteY13" fmla="*/ 165639 h 7192143"/>
              <a:gd name="connsiteX0" fmla="*/ 5702267 w 5839452"/>
              <a:gd name="connsiteY0" fmla="*/ 140239 h 7192143"/>
              <a:gd name="connsiteX1" fmla="*/ 4987418 w 5839452"/>
              <a:gd name="connsiteY1" fmla="*/ 1054639 h 7192143"/>
              <a:gd name="connsiteX2" fmla="*/ 4857610 w 5839452"/>
              <a:gd name="connsiteY2" fmla="*/ 2248439 h 7192143"/>
              <a:gd name="connsiteX3" fmla="*/ 4275002 w 5839452"/>
              <a:gd name="connsiteY3" fmla="*/ 3112039 h 7192143"/>
              <a:gd name="connsiteX4" fmla="*/ 3459268 w 5839452"/>
              <a:gd name="connsiteY4" fmla="*/ 3645439 h 7192143"/>
              <a:gd name="connsiteX5" fmla="*/ 2952360 w 5839452"/>
              <a:gd name="connsiteY5" fmla="*/ 4724939 h 7192143"/>
              <a:gd name="connsiteX6" fmla="*/ 1589434 w 5839452"/>
              <a:gd name="connsiteY6" fmla="*/ 5245639 h 7192143"/>
              <a:gd name="connsiteX7" fmla="*/ 885569 w 5839452"/>
              <a:gd name="connsiteY7" fmla="*/ 6642639 h 7192143"/>
              <a:gd name="connsiteX8" fmla="*/ 119393 w 5839452"/>
              <a:gd name="connsiteY8" fmla="*/ 7125239 h 7192143"/>
              <a:gd name="connsiteX9" fmla="*/ 122351 w 5839452"/>
              <a:gd name="connsiteY9" fmla="*/ 5613939 h 7192143"/>
              <a:gd name="connsiteX10" fmla="*/ 102318 w 5839452"/>
              <a:gd name="connsiteY10" fmla="*/ 1359439 h 7192143"/>
              <a:gd name="connsiteX11" fmla="*/ 129285 w 5839452"/>
              <a:gd name="connsiteY11" fmla="*/ 140239 h 7192143"/>
              <a:gd name="connsiteX12" fmla="*/ 1899896 w 5839452"/>
              <a:gd name="connsiteY12" fmla="*/ 13239 h 7192143"/>
              <a:gd name="connsiteX13" fmla="*/ 5702267 w 5839452"/>
              <a:gd name="connsiteY13" fmla="*/ 140239 h 7192143"/>
              <a:gd name="connsiteX0" fmla="*/ 5702267 w 5839452"/>
              <a:gd name="connsiteY0" fmla="*/ 140239 h 7140577"/>
              <a:gd name="connsiteX1" fmla="*/ 4987418 w 5839452"/>
              <a:gd name="connsiteY1" fmla="*/ 1054639 h 7140577"/>
              <a:gd name="connsiteX2" fmla="*/ 4857610 w 5839452"/>
              <a:gd name="connsiteY2" fmla="*/ 2248439 h 7140577"/>
              <a:gd name="connsiteX3" fmla="*/ 4275002 w 5839452"/>
              <a:gd name="connsiteY3" fmla="*/ 3112039 h 7140577"/>
              <a:gd name="connsiteX4" fmla="*/ 3459268 w 5839452"/>
              <a:gd name="connsiteY4" fmla="*/ 3645439 h 7140577"/>
              <a:gd name="connsiteX5" fmla="*/ 2952360 w 5839452"/>
              <a:gd name="connsiteY5" fmla="*/ 4724939 h 7140577"/>
              <a:gd name="connsiteX6" fmla="*/ 1589434 w 5839452"/>
              <a:gd name="connsiteY6" fmla="*/ 5245639 h 7140577"/>
              <a:gd name="connsiteX7" fmla="*/ 114018 w 5839452"/>
              <a:gd name="connsiteY7" fmla="*/ 4686839 h 7140577"/>
              <a:gd name="connsiteX8" fmla="*/ 119393 w 5839452"/>
              <a:gd name="connsiteY8" fmla="*/ 7125239 h 7140577"/>
              <a:gd name="connsiteX9" fmla="*/ 122351 w 5839452"/>
              <a:gd name="connsiteY9" fmla="*/ 5613939 h 7140577"/>
              <a:gd name="connsiteX10" fmla="*/ 102318 w 5839452"/>
              <a:gd name="connsiteY10" fmla="*/ 1359439 h 7140577"/>
              <a:gd name="connsiteX11" fmla="*/ 129285 w 5839452"/>
              <a:gd name="connsiteY11" fmla="*/ 140239 h 7140577"/>
              <a:gd name="connsiteX12" fmla="*/ 1899896 w 5839452"/>
              <a:gd name="connsiteY12" fmla="*/ 13239 h 7140577"/>
              <a:gd name="connsiteX13" fmla="*/ 5702267 w 5839452"/>
              <a:gd name="connsiteY13" fmla="*/ 140239 h 7140577"/>
              <a:gd name="connsiteX0" fmla="*/ 5702267 w 5839452"/>
              <a:gd name="connsiteY0" fmla="*/ 140239 h 7140577"/>
              <a:gd name="connsiteX1" fmla="*/ 4987418 w 5839452"/>
              <a:gd name="connsiteY1" fmla="*/ 1054639 h 7140577"/>
              <a:gd name="connsiteX2" fmla="*/ 4857610 w 5839452"/>
              <a:gd name="connsiteY2" fmla="*/ 2248439 h 7140577"/>
              <a:gd name="connsiteX3" fmla="*/ 4275002 w 5839452"/>
              <a:gd name="connsiteY3" fmla="*/ 3112039 h 7140577"/>
              <a:gd name="connsiteX4" fmla="*/ 3459268 w 5839452"/>
              <a:gd name="connsiteY4" fmla="*/ 3645439 h 7140577"/>
              <a:gd name="connsiteX5" fmla="*/ 2952360 w 5839452"/>
              <a:gd name="connsiteY5" fmla="*/ 4724939 h 7140577"/>
              <a:gd name="connsiteX6" fmla="*/ 1589434 w 5839452"/>
              <a:gd name="connsiteY6" fmla="*/ 5245639 h 7140577"/>
              <a:gd name="connsiteX7" fmla="*/ 114018 w 5839452"/>
              <a:gd name="connsiteY7" fmla="*/ 4686839 h 7140577"/>
              <a:gd name="connsiteX8" fmla="*/ 119393 w 5839452"/>
              <a:gd name="connsiteY8" fmla="*/ 7125239 h 7140577"/>
              <a:gd name="connsiteX9" fmla="*/ 122351 w 5839452"/>
              <a:gd name="connsiteY9" fmla="*/ 5613939 h 7140577"/>
              <a:gd name="connsiteX10" fmla="*/ 102318 w 5839452"/>
              <a:gd name="connsiteY10" fmla="*/ 1359439 h 7140577"/>
              <a:gd name="connsiteX11" fmla="*/ 129285 w 5839452"/>
              <a:gd name="connsiteY11" fmla="*/ 140239 h 7140577"/>
              <a:gd name="connsiteX12" fmla="*/ 1899896 w 5839452"/>
              <a:gd name="connsiteY12" fmla="*/ 13239 h 7140577"/>
              <a:gd name="connsiteX13" fmla="*/ 5702267 w 5839452"/>
              <a:gd name="connsiteY13" fmla="*/ 140239 h 7140577"/>
              <a:gd name="connsiteX0" fmla="*/ 5702267 w 5839452"/>
              <a:gd name="connsiteY0" fmla="*/ 140239 h 7200549"/>
              <a:gd name="connsiteX1" fmla="*/ 4987418 w 5839452"/>
              <a:gd name="connsiteY1" fmla="*/ 1054639 h 7200549"/>
              <a:gd name="connsiteX2" fmla="*/ 4857610 w 5839452"/>
              <a:gd name="connsiteY2" fmla="*/ 2248439 h 7200549"/>
              <a:gd name="connsiteX3" fmla="*/ 4275002 w 5839452"/>
              <a:gd name="connsiteY3" fmla="*/ 3112039 h 7200549"/>
              <a:gd name="connsiteX4" fmla="*/ 3459268 w 5839452"/>
              <a:gd name="connsiteY4" fmla="*/ 3645439 h 7200549"/>
              <a:gd name="connsiteX5" fmla="*/ 2952360 w 5839452"/>
              <a:gd name="connsiteY5" fmla="*/ 4724939 h 7200549"/>
              <a:gd name="connsiteX6" fmla="*/ 1589434 w 5839452"/>
              <a:gd name="connsiteY6" fmla="*/ 5245639 h 7200549"/>
              <a:gd name="connsiteX7" fmla="*/ 114018 w 5839452"/>
              <a:gd name="connsiteY7" fmla="*/ 4686839 h 7200549"/>
              <a:gd name="connsiteX8" fmla="*/ 119393 w 5839452"/>
              <a:gd name="connsiteY8" fmla="*/ 7125239 h 7200549"/>
              <a:gd name="connsiteX9" fmla="*/ 102318 w 5839452"/>
              <a:gd name="connsiteY9" fmla="*/ 1359439 h 7200549"/>
              <a:gd name="connsiteX10" fmla="*/ 129285 w 5839452"/>
              <a:gd name="connsiteY10" fmla="*/ 140239 h 7200549"/>
              <a:gd name="connsiteX11" fmla="*/ 1899896 w 5839452"/>
              <a:gd name="connsiteY11" fmla="*/ 13239 h 7200549"/>
              <a:gd name="connsiteX12" fmla="*/ 5702267 w 5839452"/>
              <a:gd name="connsiteY12" fmla="*/ 140239 h 7200549"/>
              <a:gd name="connsiteX0" fmla="*/ 5702267 w 5839452"/>
              <a:gd name="connsiteY0" fmla="*/ 140239 h 5247267"/>
              <a:gd name="connsiteX1" fmla="*/ 4987418 w 5839452"/>
              <a:gd name="connsiteY1" fmla="*/ 1054639 h 5247267"/>
              <a:gd name="connsiteX2" fmla="*/ 4857610 w 5839452"/>
              <a:gd name="connsiteY2" fmla="*/ 2248439 h 5247267"/>
              <a:gd name="connsiteX3" fmla="*/ 4275002 w 5839452"/>
              <a:gd name="connsiteY3" fmla="*/ 3112039 h 5247267"/>
              <a:gd name="connsiteX4" fmla="*/ 3459268 w 5839452"/>
              <a:gd name="connsiteY4" fmla="*/ 3645439 h 5247267"/>
              <a:gd name="connsiteX5" fmla="*/ 2952360 w 5839452"/>
              <a:gd name="connsiteY5" fmla="*/ 4724939 h 5247267"/>
              <a:gd name="connsiteX6" fmla="*/ 1589434 w 5839452"/>
              <a:gd name="connsiteY6" fmla="*/ 5245639 h 5247267"/>
              <a:gd name="connsiteX7" fmla="*/ 114018 w 5839452"/>
              <a:gd name="connsiteY7" fmla="*/ 4686839 h 5247267"/>
              <a:gd name="connsiteX8" fmla="*/ 102318 w 5839452"/>
              <a:gd name="connsiteY8" fmla="*/ 1359439 h 5247267"/>
              <a:gd name="connsiteX9" fmla="*/ 129285 w 5839452"/>
              <a:gd name="connsiteY9" fmla="*/ 140239 h 5247267"/>
              <a:gd name="connsiteX10" fmla="*/ 1899896 w 5839452"/>
              <a:gd name="connsiteY10" fmla="*/ 13239 h 5247267"/>
              <a:gd name="connsiteX11" fmla="*/ 5702267 w 5839452"/>
              <a:gd name="connsiteY11" fmla="*/ 140239 h 5247267"/>
              <a:gd name="connsiteX0" fmla="*/ 5702267 w 5839452"/>
              <a:gd name="connsiteY0" fmla="*/ 140239 h 4829073"/>
              <a:gd name="connsiteX1" fmla="*/ 4987418 w 5839452"/>
              <a:gd name="connsiteY1" fmla="*/ 1054639 h 4829073"/>
              <a:gd name="connsiteX2" fmla="*/ 4857610 w 5839452"/>
              <a:gd name="connsiteY2" fmla="*/ 2248439 h 4829073"/>
              <a:gd name="connsiteX3" fmla="*/ 4275002 w 5839452"/>
              <a:gd name="connsiteY3" fmla="*/ 3112039 h 4829073"/>
              <a:gd name="connsiteX4" fmla="*/ 3459268 w 5839452"/>
              <a:gd name="connsiteY4" fmla="*/ 3645439 h 4829073"/>
              <a:gd name="connsiteX5" fmla="*/ 2952360 w 5839452"/>
              <a:gd name="connsiteY5" fmla="*/ 4724939 h 4829073"/>
              <a:gd name="connsiteX6" fmla="*/ 1302575 w 5839452"/>
              <a:gd name="connsiteY6" fmla="*/ 4267739 h 4829073"/>
              <a:gd name="connsiteX7" fmla="*/ 114018 w 5839452"/>
              <a:gd name="connsiteY7" fmla="*/ 4686839 h 4829073"/>
              <a:gd name="connsiteX8" fmla="*/ 102318 w 5839452"/>
              <a:gd name="connsiteY8" fmla="*/ 1359439 h 4829073"/>
              <a:gd name="connsiteX9" fmla="*/ 129285 w 5839452"/>
              <a:gd name="connsiteY9" fmla="*/ 140239 h 4829073"/>
              <a:gd name="connsiteX10" fmla="*/ 1899896 w 5839452"/>
              <a:gd name="connsiteY10" fmla="*/ 13239 h 4829073"/>
              <a:gd name="connsiteX11" fmla="*/ 5702267 w 5839452"/>
              <a:gd name="connsiteY11" fmla="*/ 140239 h 4829073"/>
              <a:gd name="connsiteX0" fmla="*/ 5702267 w 5839452"/>
              <a:gd name="connsiteY0" fmla="*/ 140239 h 4834347"/>
              <a:gd name="connsiteX1" fmla="*/ 4987418 w 5839452"/>
              <a:gd name="connsiteY1" fmla="*/ 1054639 h 4834347"/>
              <a:gd name="connsiteX2" fmla="*/ 4857610 w 5839452"/>
              <a:gd name="connsiteY2" fmla="*/ 2248439 h 4834347"/>
              <a:gd name="connsiteX3" fmla="*/ 4275002 w 5839452"/>
              <a:gd name="connsiteY3" fmla="*/ 3112039 h 4834347"/>
              <a:gd name="connsiteX4" fmla="*/ 3459268 w 5839452"/>
              <a:gd name="connsiteY4" fmla="*/ 3645439 h 4834347"/>
              <a:gd name="connsiteX5" fmla="*/ 2714960 w 5839452"/>
              <a:gd name="connsiteY5" fmla="*/ 4432839 h 4834347"/>
              <a:gd name="connsiteX6" fmla="*/ 1302575 w 5839452"/>
              <a:gd name="connsiteY6" fmla="*/ 4267739 h 4834347"/>
              <a:gd name="connsiteX7" fmla="*/ 114018 w 5839452"/>
              <a:gd name="connsiteY7" fmla="*/ 4686839 h 4834347"/>
              <a:gd name="connsiteX8" fmla="*/ 102318 w 5839452"/>
              <a:gd name="connsiteY8" fmla="*/ 1359439 h 4834347"/>
              <a:gd name="connsiteX9" fmla="*/ 129285 w 5839452"/>
              <a:gd name="connsiteY9" fmla="*/ 140239 h 4834347"/>
              <a:gd name="connsiteX10" fmla="*/ 1899896 w 5839452"/>
              <a:gd name="connsiteY10" fmla="*/ 13239 h 4834347"/>
              <a:gd name="connsiteX11" fmla="*/ 5702267 w 5839452"/>
              <a:gd name="connsiteY11" fmla="*/ 140239 h 4834347"/>
              <a:gd name="connsiteX0" fmla="*/ 5702267 w 5839452"/>
              <a:gd name="connsiteY0" fmla="*/ 140239 h 4834347"/>
              <a:gd name="connsiteX1" fmla="*/ 4987418 w 5839452"/>
              <a:gd name="connsiteY1" fmla="*/ 1054639 h 4834347"/>
              <a:gd name="connsiteX2" fmla="*/ 4857610 w 5839452"/>
              <a:gd name="connsiteY2" fmla="*/ 2248439 h 4834347"/>
              <a:gd name="connsiteX3" fmla="*/ 4275002 w 5839452"/>
              <a:gd name="connsiteY3" fmla="*/ 3112039 h 4834347"/>
              <a:gd name="connsiteX4" fmla="*/ 3291109 w 5839452"/>
              <a:gd name="connsiteY4" fmla="*/ 3416839 h 4834347"/>
              <a:gd name="connsiteX5" fmla="*/ 2714960 w 5839452"/>
              <a:gd name="connsiteY5" fmla="*/ 4432839 h 4834347"/>
              <a:gd name="connsiteX6" fmla="*/ 1302575 w 5839452"/>
              <a:gd name="connsiteY6" fmla="*/ 4267739 h 4834347"/>
              <a:gd name="connsiteX7" fmla="*/ 114018 w 5839452"/>
              <a:gd name="connsiteY7" fmla="*/ 4686839 h 4834347"/>
              <a:gd name="connsiteX8" fmla="*/ 102318 w 5839452"/>
              <a:gd name="connsiteY8" fmla="*/ 1359439 h 4834347"/>
              <a:gd name="connsiteX9" fmla="*/ 129285 w 5839452"/>
              <a:gd name="connsiteY9" fmla="*/ 140239 h 4834347"/>
              <a:gd name="connsiteX10" fmla="*/ 1899896 w 5839452"/>
              <a:gd name="connsiteY10" fmla="*/ 13239 h 4834347"/>
              <a:gd name="connsiteX11" fmla="*/ 5702267 w 5839452"/>
              <a:gd name="connsiteY11" fmla="*/ 140239 h 4834347"/>
              <a:gd name="connsiteX0" fmla="*/ 5702267 w 5864655"/>
              <a:gd name="connsiteY0" fmla="*/ 140239 h 4834347"/>
              <a:gd name="connsiteX1" fmla="*/ 5135793 w 5864655"/>
              <a:gd name="connsiteY1" fmla="*/ 953039 h 4834347"/>
              <a:gd name="connsiteX2" fmla="*/ 4857610 w 5864655"/>
              <a:gd name="connsiteY2" fmla="*/ 2248439 h 4834347"/>
              <a:gd name="connsiteX3" fmla="*/ 4275002 w 5864655"/>
              <a:gd name="connsiteY3" fmla="*/ 3112039 h 4834347"/>
              <a:gd name="connsiteX4" fmla="*/ 3291109 w 5864655"/>
              <a:gd name="connsiteY4" fmla="*/ 3416839 h 4834347"/>
              <a:gd name="connsiteX5" fmla="*/ 2714960 w 5864655"/>
              <a:gd name="connsiteY5" fmla="*/ 4432839 h 4834347"/>
              <a:gd name="connsiteX6" fmla="*/ 1302575 w 5864655"/>
              <a:gd name="connsiteY6" fmla="*/ 4267739 h 4834347"/>
              <a:gd name="connsiteX7" fmla="*/ 114018 w 5864655"/>
              <a:gd name="connsiteY7" fmla="*/ 4686839 h 4834347"/>
              <a:gd name="connsiteX8" fmla="*/ 102318 w 5864655"/>
              <a:gd name="connsiteY8" fmla="*/ 1359439 h 4834347"/>
              <a:gd name="connsiteX9" fmla="*/ 129285 w 5864655"/>
              <a:gd name="connsiteY9" fmla="*/ 140239 h 4834347"/>
              <a:gd name="connsiteX10" fmla="*/ 1899896 w 5864655"/>
              <a:gd name="connsiteY10" fmla="*/ 13239 h 4834347"/>
              <a:gd name="connsiteX11" fmla="*/ 5702267 w 5864655"/>
              <a:gd name="connsiteY11" fmla="*/ 140239 h 483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64655" h="4834347">
                <a:moveTo>
                  <a:pt x="5702267" y="140239"/>
                </a:moveTo>
                <a:cubicBezTo>
                  <a:pt x="6241583" y="296872"/>
                  <a:pt x="5276569" y="601673"/>
                  <a:pt x="5135793" y="953039"/>
                </a:cubicBezTo>
                <a:cubicBezTo>
                  <a:pt x="4995017" y="1304405"/>
                  <a:pt x="5001075" y="1888606"/>
                  <a:pt x="4857610" y="2248439"/>
                </a:cubicBezTo>
                <a:cubicBezTo>
                  <a:pt x="4714145" y="2608272"/>
                  <a:pt x="4536085" y="2917306"/>
                  <a:pt x="4275002" y="3112039"/>
                </a:cubicBezTo>
                <a:cubicBezTo>
                  <a:pt x="4013919" y="3306772"/>
                  <a:pt x="3551116" y="3196706"/>
                  <a:pt x="3291109" y="3416839"/>
                </a:cubicBezTo>
                <a:cubicBezTo>
                  <a:pt x="3031102" y="3636972"/>
                  <a:pt x="3046382" y="4291022"/>
                  <a:pt x="2714960" y="4432839"/>
                </a:cubicBezTo>
                <a:cubicBezTo>
                  <a:pt x="2383538" y="4574656"/>
                  <a:pt x="1736065" y="4225406"/>
                  <a:pt x="1302575" y="4267739"/>
                </a:cubicBezTo>
                <a:cubicBezTo>
                  <a:pt x="869085" y="4310072"/>
                  <a:pt x="314061" y="5171556"/>
                  <a:pt x="114018" y="4686839"/>
                </a:cubicBezTo>
                <a:cubicBezTo>
                  <a:pt x="-86025" y="4202122"/>
                  <a:pt x="99774" y="2117206"/>
                  <a:pt x="102318" y="1359439"/>
                </a:cubicBezTo>
                <a:cubicBezTo>
                  <a:pt x="103474" y="447156"/>
                  <a:pt x="-145582" y="279939"/>
                  <a:pt x="129285" y="140239"/>
                </a:cubicBezTo>
                <a:cubicBezTo>
                  <a:pt x="404152" y="539"/>
                  <a:pt x="962823" y="-18511"/>
                  <a:pt x="1899896" y="13239"/>
                </a:cubicBezTo>
                <a:cubicBezTo>
                  <a:pt x="2935435" y="49222"/>
                  <a:pt x="5162951" y="-16394"/>
                  <a:pt x="5702267" y="140239"/>
                </a:cubicBezTo>
                <a:close/>
              </a:path>
            </a:pathLst>
          </a:cu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8195" y="444938"/>
            <a:ext cx="2752005" cy="875862"/>
          </a:xfrm>
          <a:noFill/>
          <a:ln w="57150"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erlin Sans FB" panose="020E0602020502020306" pitchFamily="34" charset="0"/>
              </a:rPr>
              <a:t>BAB 1</a:t>
            </a:r>
            <a:endParaRPr lang="en-US" dirty="0">
              <a:latin typeface="Berlin Sans FB" panose="020E0602020502020306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598482" y="1619268"/>
            <a:ext cx="6725358" cy="1362021"/>
          </a:xfrm>
          <a:noFill/>
        </p:spPr>
        <p:txBody>
          <a:bodyPr>
            <a:noAutofit/>
          </a:bodyPr>
          <a:lstStyle/>
          <a:p>
            <a:r>
              <a:rPr lang="en-US" sz="3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</a:p>
          <a:p>
            <a:r>
              <a:rPr lang="en-US" sz="36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KOMPUTASIONAL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8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325918" y="2723088"/>
            <a:ext cx="7729728" cy="1588156"/>
          </a:xfrm>
          <a:prstGeom prst="roundRect">
            <a:avLst/>
          </a:prstGeom>
          <a:solidFill>
            <a:srgbClr val="FFC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6036" y="2395380"/>
            <a:ext cx="7729728" cy="1592420"/>
          </a:xfrm>
          <a:prstGeom prst="roundRect">
            <a:avLst/>
          </a:prstGeom>
          <a:ln w="38100">
            <a:solidFill>
              <a:srgbClr val="FFC000"/>
            </a:solidFill>
            <a:prstDash val="sysDash"/>
          </a:ln>
        </p:spPr>
        <p:txBody>
          <a:bodyPr anchor="ctr"/>
          <a:lstStyle/>
          <a:p>
            <a:pPr marL="0" indent="0" algn="ctr">
              <a:buNone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sesuatu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utuh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dinilai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tersebut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disetujui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ditolak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diterima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disangkal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validatasnya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4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Definisi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610784" y="1929291"/>
            <a:ext cx="2640231" cy="715089"/>
          </a:xfrm>
          <a:prstGeom prst="round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4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lang="en-US" sz="36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606800" y="5007171"/>
                <a:ext cx="7466956" cy="745098"/>
              </a:xfrm>
              <a:prstGeom prst="roundRect">
                <a:avLst/>
              </a:prstGeom>
              <a:solidFill>
                <a:schemeClr val="bg1"/>
              </a:solidFill>
              <a:ln w="571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𝐒𝐞𝐦𝐮𝐚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𝐛𝐢𝐥𝐚𝐧𝐠𝐚𝐧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𝑠𝑢𝑏𝑗𝑒𝑘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𝐝𝐢𝐩𝐚𝐧𝐠𝐤𝐚𝐭𝐤𝐚𝐧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𝐧𝐨𝐥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𝑝𝑟𝑒𝑑𝑖𝑘𝑎𝑡</m:t>
                        </m:r>
                      </m:den>
                    </m:f>
                  </m:oMath>
                </a14:m>
                <a:r>
                  <a:rPr lang="en-US" sz="2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𝐦𝐞𝐧𝐠𝐡𝐚𝐬𝐢𝐥𝐤𝐚𝐧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𝐬𝐚𝐭𝐮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𝑘𝑜𝑝𝑢𝑙𝑎</m:t>
                        </m:r>
                      </m:den>
                    </m:f>
                  </m:oMath>
                </a14:m>
                <a:endParaRPr lang="en-US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800" y="5007171"/>
                <a:ext cx="7466956" cy="74509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153862" y="5179665"/>
            <a:ext cx="2226525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atin typeface="Cambria" panose="02040503050406030204" pitchFamily="18" charset="0"/>
                <a:ea typeface="Cambria" panose="02040503050406030204" pitchFamily="18" charset="0"/>
              </a:rPr>
              <a:t>Struktur proposisi</a:t>
            </a:r>
          </a:p>
        </p:txBody>
      </p:sp>
    </p:spTree>
    <p:extLst>
      <p:ext uri="{BB962C8B-B14F-4D97-AF65-F5344CB8AC3E}">
        <p14:creationId xmlns:p14="http://schemas.microsoft.com/office/powerpoint/2010/main" val="145006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50;p11">
            <a:extLst>
              <a:ext uri="{FF2B5EF4-FFF2-40B4-BE49-F238E27FC236}">
                <a16:creationId xmlns:a16="http://schemas.microsoft.com/office/drawing/2014/main" id="{FAA0A979-D5B4-55D9-237D-14F117A3DF39}"/>
              </a:ext>
            </a:extLst>
          </p:cNvPr>
          <p:cNvSpPr/>
          <p:nvPr/>
        </p:nvSpPr>
        <p:spPr>
          <a:xfrm rot="10962733">
            <a:off x="6238797" y="1560505"/>
            <a:ext cx="2599145" cy="908125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Google Shape;50;p11">
            <a:extLst>
              <a:ext uri="{FF2B5EF4-FFF2-40B4-BE49-F238E27FC236}">
                <a16:creationId xmlns:a16="http://schemas.microsoft.com/office/drawing/2014/main" id="{FAA0A979-D5B4-55D9-237D-14F117A3DF39}"/>
              </a:ext>
            </a:extLst>
          </p:cNvPr>
          <p:cNvSpPr/>
          <p:nvPr/>
        </p:nvSpPr>
        <p:spPr>
          <a:xfrm rot="10962733">
            <a:off x="1558147" y="3579113"/>
            <a:ext cx="2599145" cy="908125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49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Google Shape;5478;p45">
            <a:extLst>
              <a:ext uri="{FF2B5EF4-FFF2-40B4-BE49-F238E27FC236}">
                <a16:creationId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6311207" y="3572661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Google Shape;5478;p45">
            <a:extLst>
              <a:ext uri="{FF2B5EF4-FFF2-40B4-BE49-F238E27FC236}">
                <a16:creationId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1583573" y="1602245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3857" y="1821133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38119" y="2535938"/>
            <a:ext cx="3537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aktor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dalam pernyataan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8406" y="3719959"/>
            <a:ext cx="1564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38116" y="4524975"/>
            <a:ext cx="4131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Perlakuan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dikenakan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6865" y="1685793"/>
            <a:ext cx="1343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Kopula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1207" y="2490725"/>
            <a:ext cx="4621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verba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penghubung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antara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pernyataan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2460" y="3787208"/>
            <a:ext cx="1575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Kuantor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3441" y="4548225"/>
            <a:ext cx="47437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penulisannya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disesuaikan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kebutuhan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frasa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tertutup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mempertegas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disampaikan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" panose="02040503050406030204" pitchFamily="18" charset="0"/>
                <a:ea typeface="Cambria" panose="02040503050406030204" pitchFamily="18" charset="0"/>
              </a:rPr>
              <a:t>Logika proposisi dapat diidentifikasi berdasarkan empat elemen, yaitu:</a:t>
            </a:r>
          </a:p>
        </p:txBody>
      </p:sp>
    </p:spTree>
    <p:extLst>
      <p:ext uri="{BB962C8B-B14F-4D97-AF65-F5344CB8AC3E}">
        <p14:creationId xmlns:p14="http://schemas.microsoft.com/office/powerpoint/2010/main" val="23146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1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2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4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63885" y="524870"/>
            <a:ext cx="44417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Google Shape;2191;p99"/>
          <p:cNvSpPr txBox="1"/>
          <p:nvPr/>
        </p:nvSpPr>
        <p:spPr>
          <a:xfrm>
            <a:off x="8899305" y="4672038"/>
            <a:ext cx="1884600" cy="97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Kualitas dan Kuantitas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34" name="Google Shape;2196;p99"/>
          <p:cNvSpPr txBox="1"/>
          <p:nvPr/>
        </p:nvSpPr>
        <p:spPr>
          <a:xfrm>
            <a:off x="6397149" y="464118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Luas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38" name="Google Shape;2201;p99"/>
          <p:cNvSpPr txBox="1"/>
          <p:nvPr/>
        </p:nvSpPr>
        <p:spPr>
          <a:xfrm>
            <a:off x="1392837" y="4625340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Bentuk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42" name="Google Shape;2207;p99"/>
          <p:cNvSpPr txBox="1"/>
          <p:nvPr/>
        </p:nvSpPr>
        <p:spPr>
          <a:xfrm>
            <a:off x="3894993" y="4625340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Sifat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574192" y="2080172"/>
            <a:ext cx="9028382" cy="2392180"/>
            <a:chOff x="1574192" y="1972718"/>
            <a:chExt cx="9028382" cy="2392180"/>
          </a:xfrm>
        </p:grpSpPr>
        <p:sp>
          <p:nvSpPr>
            <p:cNvPr id="28" name="Google Shape;2189;p99"/>
            <p:cNvSpPr/>
            <p:nvPr/>
          </p:nvSpPr>
          <p:spPr>
            <a:xfrm>
              <a:off x="9186743" y="2078780"/>
              <a:ext cx="1309769" cy="130976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94;p99"/>
            <p:cNvSpPr/>
            <p:nvPr/>
          </p:nvSpPr>
          <p:spPr>
            <a:xfrm>
              <a:off x="6684580" y="2078780"/>
              <a:ext cx="1309769" cy="13097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200;p99"/>
            <p:cNvSpPr/>
            <p:nvPr/>
          </p:nvSpPr>
          <p:spPr>
            <a:xfrm>
              <a:off x="1680254" y="2078780"/>
              <a:ext cx="1309769" cy="1309769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205;p99"/>
            <p:cNvSpPr/>
            <p:nvPr/>
          </p:nvSpPr>
          <p:spPr>
            <a:xfrm>
              <a:off x="4182417" y="2078780"/>
              <a:ext cx="1309769" cy="13097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213;p99"/>
            <p:cNvSpPr/>
            <p:nvPr/>
          </p:nvSpPr>
          <p:spPr>
            <a:xfrm>
              <a:off x="9579277" y="2484657"/>
              <a:ext cx="524700" cy="477799"/>
            </a:xfrm>
            <a:custGeom>
              <a:avLst/>
              <a:gdLst/>
              <a:ahLst/>
              <a:cxnLst/>
              <a:rect l="l" t="t" r="r" b="b"/>
              <a:pathLst>
                <a:path w="12698" h="11563" extrusionOk="0">
                  <a:moveTo>
                    <a:pt x="2490" y="820"/>
                  </a:moveTo>
                  <a:cubicBezTo>
                    <a:pt x="3529" y="914"/>
                    <a:pt x="4600" y="1292"/>
                    <a:pt x="5483" y="2017"/>
                  </a:cubicBezTo>
                  <a:lnTo>
                    <a:pt x="5798" y="2237"/>
                  </a:lnTo>
                  <a:lnTo>
                    <a:pt x="5798" y="10334"/>
                  </a:lnTo>
                  <a:lnTo>
                    <a:pt x="5766" y="10334"/>
                  </a:lnTo>
                  <a:cubicBezTo>
                    <a:pt x="4789" y="9609"/>
                    <a:pt x="3655" y="9168"/>
                    <a:pt x="2490" y="9105"/>
                  </a:cubicBezTo>
                  <a:lnTo>
                    <a:pt x="2490" y="820"/>
                  </a:lnTo>
                  <a:close/>
                  <a:moveTo>
                    <a:pt x="9925" y="883"/>
                  </a:moveTo>
                  <a:lnTo>
                    <a:pt x="9925" y="9137"/>
                  </a:lnTo>
                  <a:cubicBezTo>
                    <a:pt x="8728" y="9200"/>
                    <a:pt x="7593" y="9609"/>
                    <a:pt x="6617" y="10334"/>
                  </a:cubicBezTo>
                  <a:lnTo>
                    <a:pt x="6617" y="2300"/>
                  </a:lnTo>
                  <a:lnTo>
                    <a:pt x="6932" y="2048"/>
                  </a:lnTo>
                  <a:cubicBezTo>
                    <a:pt x="7782" y="1355"/>
                    <a:pt x="8854" y="946"/>
                    <a:pt x="9925" y="883"/>
                  </a:cubicBezTo>
                  <a:close/>
                  <a:moveTo>
                    <a:pt x="1702" y="2458"/>
                  </a:moveTo>
                  <a:lnTo>
                    <a:pt x="1702" y="9483"/>
                  </a:lnTo>
                  <a:cubicBezTo>
                    <a:pt x="1702" y="9735"/>
                    <a:pt x="1891" y="9924"/>
                    <a:pt x="2080" y="9924"/>
                  </a:cubicBezTo>
                  <a:cubicBezTo>
                    <a:pt x="3057" y="9924"/>
                    <a:pt x="4096" y="10208"/>
                    <a:pt x="4978" y="10744"/>
                  </a:cubicBezTo>
                  <a:lnTo>
                    <a:pt x="1261" y="10744"/>
                  </a:lnTo>
                  <a:cubicBezTo>
                    <a:pt x="1009" y="10744"/>
                    <a:pt x="851" y="10555"/>
                    <a:pt x="851" y="10334"/>
                  </a:cubicBezTo>
                  <a:lnTo>
                    <a:pt x="851" y="2867"/>
                  </a:lnTo>
                  <a:cubicBezTo>
                    <a:pt x="851" y="2647"/>
                    <a:pt x="1040" y="2489"/>
                    <a:pt x="1261" y="2458"/>
                  </a:cubicBezTo>
                  <a:close/>
                  <a:moveTo>
                    <a:pt x="11406" y="2458"/>
                  </a:moveTo>
                  <a:cubicBezTo>
                    <a:pt x="11658" y="2458"/>
                    <a:pt x="11815" y="2647"/>
                    <a:pt x="11847" y="2867"/>
                  </a:cubicBezTo>
                  <a:lnTo>
                    <a:pt x="11847" y="10334"/>
                  </a:lnTo>
                  <a:cubicBezTo>
                    <a:pt x="11847" y="10555"/>
                    <a:pt x="11658" y="10712"/>
                    <a:pt x="11406" y="10744"/>
                  </a:cubicBezTo>
                  <a:lnTo>
                    <a:pt x="7436" y="10744"/>
                  </a:lnTo>
                  <a:cubicBezTo>
                    <a:pt x="8255" y="10239"/>
                    <a:pt x="9295" y="9924"/>
                    <a:pt x="10303" y="9924"/>
                  </a:cubicBezTo>
                  <a:cubicBezTo>
                    <a:pt x="10555" y="9924"/>
                    <a:pt x="10712" y="9735"/>
                    <a:pt x="10712" y="9483"/>
                  </a:cubicBezTo>
                  <a:lnTo>
                    <a:pt x="10712" y="2458"/>
                  </a:lnTo>
                  <a:close/>
                  <a:moveTo>
                    <a:pt x="2080" y="0"/>
                  </a:moveTo>
                  <a:cubicBezTo>
                    <a:pt x="1828" y="0"/>
                    <a:pt x="1670" y="189"/>
                    <a:pt x="1670" y="410"/>
                  </a:cubicBezTo>
                  <a:lnTo>
                    <a:pt x="1670" y="1670"/>
                  </a:lnTo>
                  <a:lnTo>
                    <a:pt x="1261" y="1670"/>
                  </a:lnTo>
                  <a:cubicBezTo>
                    <a:pt x="568" y="1670"/>
                    <a:pt x="1" y="2206"/>
                    <a:pt x="32" y="2930"/>
                  </a:cubicBezTo>
                  <a:lnTo>
                    <a:pt x="32" y="10334"/>
                  </a:lnTo>
                  <a:cubicBezTo>
                    <a:pt x="32" y="10996"/>
                    <a:pt x="568" y="11563"/>
                    <a:pt x="1261" y="11563"/>
                  </a:cubicBezTo>
                  <a:lnTo>
                    <a:pt x="11437" y="11563"/>
                  </a:lnTo>
                  <a:cubicBezTo>
                    <a:pt x="12130" y="11563"/>
                    <a:pt x="12697" y="11027"/>
                    <a:pt x="12697" y="10334"/>
                  </a:cubicBezTo>
                  <a:lnTo>
                    <a:pt x="12697" y="2867"/>
                  </a:lnTo>
                  <a:cubicBezTo>
                    <a:pt x="12666" y="2206"/>
                    <a:pt x="12130" y="1670"/>
                    <a:pt x="11437" y="1670"/>
                  </a:cubicBezTo>
                  <a:lnTo>
                    <a:pt x="10744" y="1670"/>
                  </a:lnTo>
                  <a:lnTo>
                    <a:pt x="10744" y="410"/>
                  </a:lnTo>
                  <a:cubicBezTo>
                    <a:pt x="10744" y="158"/>
                    <a:pt x="10555" y="0"/>
                    <a:pt x="10334" y="0"/>
                  </a:cubicBezTo>
                  <a:cubicBezTo>
                    <a:pt x="8980" y="0"/>
                    <a:pt x="7562" y="473"/>
                    <a:pt x="6396" y="1387"/>
                  </a:cubicBezTo>
                  <a:lnTo>
                    <a:pt x="6207" y="1544"/>
                  </a:lnTo>
                  <a:lnTo>
                    <a:pt x="6018" y="1387"/>
                  </a:lnTo>
                  <a:cubicBezTo>
                    <a:pt x="4915" y="473"/>
                    <a:pt x="3498" y="0"/>
                    <a:pt x="20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2214;p99"/>
            <p:cNvGrpSpPr/>
            <p:nvPr/>
          </p:nvGrpSpPr>
          <p:grpSpPr>
            <a:xfrm>
              <a:off x="7118702" y="2403587"/>
              <a:ext cx="441523" cy="605189"/>
              <a:chOff x="-38275925" y="1946600"/>
              <a:chExt cx="231600" cy="317450"/>
            </a:xfrm>
            <a:solidFill>
              <a:schemeClr val="bg1"/>
            </a:solidFill>
          </p:grpSpPr>
          <p:sp>
            <p:nvSpPr>
              <p:cNvPr id="49" name="Google Shape;2215;p99"/>
              <p:cNvSpPr/>
              <p:nvPr/>
            </p:nvSpPr>
            <p:spPr>
              <a:xfrm>
                <a:off x="-38275925" y="1946600"/>
                <a:ext cx="231600" cy="317450"/>
              </a:xfrm>
              <a:custGeom>
                <a:avLst/>
                <a:gdLst/>
                <a:ahLst/>
                <a:cxnLst/>
                <a:rect l="l" t="t" r="r" b="b"/>
                <a:pathLst>
                  <a:path w="9264" h="12698" extrusionOk="0">
                    <a:moveTo>
                      <a:pt x="4546" y="892"/>
                    </a:moveTo>
                    <a:cubicBezTo>
                      <a:pt x="4811" y="892"/>
                      <a:pt x="5082" y="920"/>
                      <a:pt x="5357" y="977"/>
                    </a:cubicBezTo>
                    <a:cubicBezTo>
                      <a:pt x="6964" y="1292"/>
                      <a:pt x="8287" y="2742"/>
                      <a:pt x="8287" y="4600"/>
                    </a:cubicBezTo>
                    <a:cubicBezTo>
                      <a:pt x="8287" y="5987"/>
                      <a:pt x="7531" y="7215"/>
                      <a:pt x="6396" y="7845"/>
                    </a:cubicBezTo>
                    <a:cubicBezTo>
                      <a:pt x="5987" y="8034"/>
                      <a:pt x="5798" y="8475"/>
                      <a:pt x="5798" y="8885"/>
                    </a:cubicBezTo>
                    <a:lnTo>
                      <a:pt x="5798" y="9169"/>
                    </a:lnTo>
                    <a:lnTo>
                      <a:pt x="3309" y="9169"/>
                    </a:lnTo>
                    <a:lnTo>
                      <a:pt x="3309" y="8854"/>
                    </a:lnTo>
                    <a:cubicBezTo>
                      <a:pt x="3309" y="8412"/>
                      <a:pt x="3088" y="8034"/>
                      <a:pt x="2679" y="7782"/>
                    </a:cubicBezTo>
                    <a:cubicBezTo>
                      <a:pt x="1545" y="7121"/>
                      <a:pt x="820" y="5955"/>
                      <a:pt x="820" y="4600"/>
                    </a:cubicBezTo>
                    <a:cubicBezTo>
                      <a:pt x="820" y="2536"/>
                      <a:pt x="2499" y="892"/>
                      <a:pt x="4546" y="892"/>
                    </a:cubicBezTo>
                    <a:close/>
                    <a:moveTo>
                      <a:pt x="5798" y="9956"/>
                    </a:moveTo>
                    <a:lnTo>
                      <a:pt x="5798" y="10681"/>
                    </a:lnTo>
                    <a:cubicBezTo>
                      <a:pt x="5798" y="10901"/>
                      <a:pt x="5609" y="11059"/>
                      <a:pt x="5357" y="11090"/>
                    </a:cubicBezTo>
                    <a:lnTo>
                      <a:pt x="3719" y="11090"/>
                    </a:lnTo>
                    <a:cubicBezTo>
                      <a:pt x="3467" y="11090"/>
                      <a:pt x="3309" y="10901"/>
                      <a:pt x="3277" y="10681"/>
                    </a:cubicBezTo>
                    <a:lnTo>
                      <a:pt x="3277" y="9956"/>
                    </a:lnTo>
                    <a:close/>
                    <a:moveTo>
                      <a:pt x="4443" y="1"/>
                    </a:moveTo>
                    <a:cubicBezTo>
                      <a:pt x="2049" y="32"/>
                      <a:pt x="1" y="2080"/>
                      <a:pt x="1" y="4600"/>
                    </a:cubicBezTo>
                    <a:cubicBezTo>
                      <a:pt x="1" y="6270"/>
                      <a:pt x="883" y="7719"/>
                      <a:pt x="2238" y="8539"/>
                    </a:cubicBezTo>
                    <a:cubicBezTo>
                      <a:pt x="2332" y="8570"/>
                      <a:pt x="2395" y="8696"/>
                      <a:pt x="2458" y="8759"/>
                    </a:cubicBezTo>
                    <a:lnTo>
                      <a:pt x="2458" y="10681"/>
                    </a:lnTo>
                    <a:cubicBezTo>
                      <a:pt x="2458" y="11216"/>
                      <a:pt x="2805" y="11689"/>
                      <a:pt x="3309" y="11847"/>
                    </a:cubicBezTo>
                    <a:cubicBezTo>
                      <a:pt x="3467" y="12351"/>
                      <a:pt x="3939" y="12697"/>
                      <a:pt x="4506" y="12697"/>
                    </a:cubicBezTo>
                    <a:cubicBezTo>
                      <a:pt x="5042" y="12697"/>
                      <a:pt x="5514" y="12351"/>
                      <a:pt x="5672" y="11847"/>
                    </a:cubicBezTo>
                    <a:cubicBezTo>
                      <a:pt x="6176" y="11689"/>
                      <a:pt x="6554" y="11216"/>
                      <a:pt x="6554" y="10681"/>
                    </a:cubicBezTo>
                    <a:lnTo>
                      <a:pt x="6554" y="8854"/>
                    </a:lnTo>
                    <a:cubicBezTo>
                      <a:pt x="6554" y="8728"/>
                      <a:pt x="6617" y="8570"/>
                      <a:pt x="6712" y="8507"/>
                    </a:cubicBezTo>
                    <a:cubicBezTo>
                      <a:pt x="8318" y="7593"/>
                      <a:pt x="9263" y="5735"/>
                      <a:pt x="8948" y="3750"/>
                    </a:cubicBezTo>
                    <a:cubicBezTo>
                      <a:pt x="8602" y="1702"/>
                      <a:pt x="6806" y="1"/>
                      <a:pt x="44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216;p99"/>
              <p:cNvSpPr/>
              <p:nvPr/>
            </p:nvSpPr>
            <p:spPr>
              <a:xfrm>
                <a:off x="-38235750" y="1989125"/>
                <a:ext cx="84300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3341" extrusionOk="0">
                    <a:moveTo>
                      <a:pt x="2931" y="1"/>
                    </a:moveTo>
                    <a:cubicBezTo>
                      <a:pt x="1355" y="1"/>
                      <a:pt x="64" y="1293"/>
                      <a:pt x="1" y="2899"/>
                    </a:cubicBezTo>
                    <a:cubicBezTo>
                      <a:pt x="1" y="3120"/>
                      <a:pt x="158" y="3340"/>
                      <a:pt x="410" y="3340"/>
                    </a:cubicBezTo>
                    <a:cubicBezTo>
                      <a:pt x="631" y="3340"/>
                      <a:pt x="851" y="3120"/>
                      <a:pt x="851" y="2899"/>
                    </a:cubicBezTo>
                    <a:cubicBezTo>
                      <a:pt x="883" y="1765"/>
                      <a:pt x="1796" y="820"/>
                      <a:pt x="2931" y="820"/>
                    </a:cubicBezTo>
                    <a:cubicBezTo>
                      <a:pt x="3151" y="820"/>
                      <a:pt x="3372" y="631"/>
                      <a:pt x="3372" y="379"/>
                    </a:cubicBezTo>
                    <a:cubicBezTo>
                      <a:pt x="3372" y="190"/>
                      <a:pt x="3151" y="1"/>
                      <a:pt x="2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1574192" y="1972718"/>
              <a:ext cx="9028382" cy="2392180"/>
              <a:chOff x="1574192" y="1972718"/>
              <a:chExt cx="9028382" cy="2392180"/>
            </a:xfrm>
          </p:grpSpPr>
          <p:cxnSp>
            <p:nvCxnSpPr>
              <p:cNvPr id="26" name="Google Shape;2182;p99"/>
              <p:cNvCxnSpPr/>
              <p:nvPr/>
            </p:nvCxnSpPr>
            <p:spPr>
              <a:xfrm>
                <a:off x="2337806" y="4229347"/>
                <a:ext cx="7516902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" name="Google Shape;2188;p99"/>
              <p:cNvSpPr/>
              <p:nvPr/>
            </p:nvSpPr>
            <p:spPr>
              <a:xfrm>
                <a:off x="9080681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190;p99"/>
              <p:cNvSpPr/>
              <p:nvPr/>
            </p:nvSpPr>
            <p:spPr>
              <a:xfrm>
                <a:off x="9701433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193;p99"/>
              <p:cNvSpPr/>
              <p:nvPr/>
            </p:nvSpPr>
            <p:spPr>
              <a:xfrm>
                <a:off x="6578518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195;p99"/>
              <p:cNvSpPr/>
              <p:nvPr/>
            </p:nvSpPr>
            <p:spPr>
              <a:xfrm>
                <a:off x="7199270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5" name="Google Shape;2198;p99"/>
              <p:cNvCxnSpPr>
                <a:stCxn id="31" idx="4"/>
                <a:endCxn id="33" idx="0"/>
              </p:cNvCxnSpPr>
              <p:nvPr/>
            </p:nvCxnSpPr>
            <p:spPr>
              <a:xfrm>
                <a:off x="7339464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2184;p99"/>
              <p:cNvSpPr/>
              <p:nvPr/>
            </p:nvSpPr>
            <p:spPr>
              <a:xfrm>
                <a:off x="1574192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204;p99"/>
              <p:cNvSpPr/>
              <p:nvPr/>
            </p:nvSpPr>
            <p:spPr>
              <a:xfrm>
                <a:off x="4076355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206;p99"/>
              <p:cNvSpPr/>
              <p:nvPr/>
            </p:nvSpPr>
            <p:spPr>
              <a:xfrm>
                <a:off x="4697107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3" name="Google Shape;2209;p99"/>
              <p:cNvCxnSpPr>
                <a:stCxn id="39" idx="4"/>
                <a:endCxn id="41" idx="0"/>
              </p:cNvCxnSpPr>
              <p:nvPr/>
            </p:nvCxnSpPr>
            <p:spPr>
              <a:xfrm>
                <a:off x="4837302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2210;p99"/>
              <p:cNvCxnSpPr/>
              <p:nvPr/>
            </p:nvCxnSpPr>
            <p:spPr>
              <a:xfrm>
                <a:off x="9841627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2183;p99"/>
              <p:cNvCxnSpPr>
                <a:endCxn id="55" idx="0"/>
              </p:cNvCxnSpPr>
              <p:nvPr/>
            </p:nvCxnSpPr>
            <p:spPr>
              <a:xfrm>
                <a:off x="2335139" y="3490786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2185;p99"/>
              <p:cNvSpPr/>
              <p:nvPr/>
            </p:nvSpPr>
            <p:spPr>
              <a:xfrm>
                <a:off x="2194944" y="4080684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1" name="Google Shape;11335;p140"/>
            <p:cNvSpPr/>
            <p:nvPr/>
          </p:nvSpPr>
          <p:spPr>
            <a:xfrm>
              <a:off x="2070486" y="2449626"/>
              <a:ext cx="529305" cy="524981"/>
            </a:xfrm>
            <a:custGeom>
              <a:avLst/>
              <a:gdLst/>
              <a:ahLst/>
              <a:cxnLst/>
              <a:rect l="l" t="t" r="r" b="b"/>
              <a:pathLst>
                <a:path w="12855" h="12750" extrusionOk="0">
                  <a:moveTo>
                    <a:pt x="6304" y="770"/>
                  </a:moveTo>
                  <a:cubicBezTo>
                    <a:pt x="6519" y="770"/>
                    <a:pt x="6711" y="952"/>
                    <a:pt x="6711" y="1186"/>
                  </a:cubicBezTo>
                  <a:lnTo>
                    <a:pt x="6711" y="1659"/>
                  </a:lnTo>
                  <a:cubicBezTo>
                    <a:pt x="6569" y="1643"/>
                    <a:pt x="6435" y="1635"/>
                    <a:pt x="6302" y="1635"/>
                  </a:cubicBezTo>
                  <a:cubicBezTo>
                    <a:pt x="6168" y="1635"/>
                    <a:pt x="6034" y="1643"/>
                    <a:pt x="5892" y="1659"/>
                  </a:cubicBezTo>
                  <a:lnTo>
                    <a:pt x="5892" y="1186"/>
                  </a:lnTo>
                  <a:cubicBezTo>
                    <a:pt x="5892" y="1029"/>
                    <a:pt x="5955" y="934"/>
                    <a:pt x="6081" y="840"/>
                  </a:cubicBezTo>
                  <a:cubicBezTo>
                    <a:pt x="6154" y="791"/>
                    <a:pt x="6230" y="770"/>
                    <a:pt x="6304" y="770"/>
                  </a:cubicBezTo>
                  <a:close/>
                  <a:moveTo>
                    <a:pt x="6249" y="2423"/>
                  </a:moveTo>
                  <a:cubicBezTo>
                    <a:pt x="7067" y="2423"/>
                    <a:pt x="7748" y="3312"/>
                    <a:pt x="7373" y="4148"/>
                  </a:cubicBezTo>
                  <a:cubicBezTo>
                    <a:pt x="7184" y="4619"/>
                    <a:pt x="6731" y="4914"/>
                    <a:pt x="6251" y="4914"/>
                  </a:cubicBezTo>
                  <a:cubicBezTo>
                    <a:pt x="6089" y="4914"/>
                    <a:pt x="5925" y="4881"/>
                    <a:pt x="5766" y="4809"/>
                  </a:cubicBezTo>
                  <a:cubicBezTo>
                    <a:pt x="5136" y="4557"/>
                    <a:pt x="4852" y="3707"/>
                    <a:pt x="5230" y="3045"/>
                  </a:cubicBezTo>
                  <a:cubicBezTo>
                    <a:pt x="5325" y="2856"/>
                    <a:pt x="5482" y="2699"/>
                    <a:pt x="5640" y="2604"/>
                  </a:cubicBezTo>
                  <a:cubicBezTo>
                    <a:pt x="5766" y="2541"/>
                    <a:pt x="5892" y="2510"/>
                    <a:pt x="6018" y="2447"/>
                  </a:cubicBezTo>
                  <a:cubicBezTo>
                    <a:pt x="6096" y="2431"/>
                    <a:pt x="6173" y="2423"/>
                    <a:pt x="6249" y="2423"/>
                  </a:cubicBezTo>
                  <a:close/>
                  <a:moveTo>
                    <a:pt x="4852" y="5156"/>
                  </a:moveTo>
                  <a:cubicBezTo>
                    <a:pt x="5041" y="5377"/>
                    <a:pt x="5293" y="5534"/>
                    <a:pt x="5577" y="5597"/>
                  </a:cubicBezTo>
                  <a:lnTo>
                    <a:pt x="3939" y="8243"/>
                  </a:lnTo>
                  <a:lnTo>
                    <a:pt x="2962" y="8243"/>
                  </a:lnTo>
                  <a:lnTo>
                    <a:pt x="4852" y="5156"/>
                  </a:lnTo>
                  <a:close/>
                  <a:moveTo>
                    <a:pt x="7719" y="5187"/>
                  </a:moveTo>
                  <a:lnTo>
                    <a:pt x="9610" y="8243"/>
                  </a:lnTo>
                  <a:lnTo>
                    <a:pt x="8633" y="8243"/>
                  </a:lnTo>
                  <a:lnTo>
                    <a:pt x="7026" y="5597"/>
                  </a:lnTo>
                  <a:cubicBezTo>
                    <a:pt x="7310" y="5503"/>
                    <a:pt x="7530" y="5377"/>
                    <a:pt x="7719" y="5187"/>
                  </a:cubicBezTo>
                  <a:close/>
                  <a:moveTo>
                    <a:pt x="6333" y="6007"/>
                  </a:moveTo>
                  <a:lnTo>
                    <a:pt x="7688" y="8275"/>
                  </a:lnTo>
                  <a:lnTo>
                    <a:pt x="7467" y="8275"/>
                  </a:lnTo>
                  <a:lnTo>
                    <a:pt x="7467" y="8243"/>
                  </a:lnTo>
                  <a:cubicBezTo>
                    <a:pt x="7373" y="7960"/>
                    <a:pt x="7215" y="7771"/>
                    <a:pt x="6995" y="7613"/>
                  </a:cubicBezTo>
                  <a:cubicBezTo>
                    <a:pt x="6783" y="7462"/>
                    <a:pt x="6545" y="7391"/>
                    <a:pt x="6310" y="7391"/>
                  </a:cubicBezTo>
                  <a:cubicBezTo>
                    <a:pt x="5812" y="7391"/>
                    <a:pt x="5329" y="7708"/>
                    <a:pt x="5136" y="8243"/>
                  </a:cubicBezTo>
                  <a:lnTo>
                    <a:pt x="4947" y="8243"/>
                  </a:lnTo>
                  <a:lnTo>
                    <a:pt x="6333" y="6007"/>
                  </a:lnTo>
                  <a:close/>
                  <a:moveTo>
                    <a:pt x="6274" y="8212"/>
                  </a:moveTo>
                  <a:cubicBezTo>
                    <a:pt x="6325" y="8212"/>
                    <a:pt x="6377" y="8222"/>
                    <a:pt x="6428" y="8243"/>
                  </a:cubicBezTo>
                  <a:cubicBezTo>
                    <a:pt x="6585" y="8306"/>
                    <a:pt x="6680" y="8495"/>
                    <a:pt x="6680" y="8653"/>
                  </a:cubicBezTo>
                  <a:cubicBezTo>
                    <a:pt x="6704" y="8901"/>
                    <a:pt x="6515" y="9071"/>
                    <a:pt x="6295" y="9071"/>
                  </a:cubicBezTo>
                  <a:cubicBezTo>
                    <a:pt x="6235" y="9071"/>
                    <a:pt x="6173" y="9058"/>
                    <a:pt x="6113" y="9031"/>
                  </a:cubicBezTo>
                  <a:cubicBezTo>
                    <a:pt x="5924" y="8968"/>
                    <a:pt x="5798" y="8716"/>
                    <a:pt x="5892" y="8495"/>
                  </a:cubicBezTo>
                  <a:cubicBezTo>
                    <a:pt x="5941" y="8326"/>
                    <a:pt x="6101" y="8212"/>
                    <a:pt x="6274" y="8212"/>
                  </a:cubicBezTo>
                  <a:close/>
                  <a:moveTo>
                    <a:pt x="3435" y="9063"/>
                  </a:moveTo>
                  <a:lnTo>
                    <a:pt x="1891" y="11583"/>
                  </a:lnTo>
                  <a:cubicBezTo>
                    <a:pt x="1576" y="11205"/>
                    <a:pt x="1513" y="10606"/>
                    <a:pt x="1796" y="10165"/>
                  </a:cubicBezTo>
                  <a:lnTo>
                    <a:pt x="2458" y="9063"/>
                  </a:lnTo>
                  <a:close/>
                  <a:moveTo>
                    <a:pt x="10145" y="9063"/>
                  </a:moveTo>
                  <a:lnTo>
                    <a:pt x="10807" y="10165"/>
                  </a:lnTo>
                  <a:cubicBezTo>
                    <a:pt x="11027" y="10606"/>
                    <a:pt x="10996" y="11205"/>
                    <a:pt x="10681" y="11583"/>
                  </a:cubicBezTo>
                  <a:lnTo>
                    <a:pt x="9169" y="9063"/>
                  </a:lnTo>
                  <a:close/>
                  <a:moveTo>
                    <a:pt x="6256" y="1"/>
                  </a:moveTo>
                  <a:cubicBezTo>
                    <a:pt x="5728" y="1"/>
                    <a:pt x="5259" y="331"/>
                    <a:pt x="5104" y="871"/>
                  </a:cubicBezTo>
                  <a:cubicBezTo>
                    <a:pt x="5041" y="997"/>
                    <a:pt x="5041" y="1123"/>
                    <a:pt x="5041" y="1218"/>
                  </a:cubicBezTo>
                  <a:lnTo>
                    <a:pt x="5041" y="2069"/>
                  </a:lnTo>
                  <a:cubicBezTo>
                    <a:pt x="4317" y="2604"/>
                    <a:pt x="4033" y="3581"/>
                    <a:pt x="4348" y="4431"/>
                  </a:cubicBezTo>
                  <a:cubicBezTo>
                    <a:pt x="4002" y="4998"/>
                    <a:pt x="2836" y="6920"/>
                    <a:pt x="1985" y="8275"/>
                  </a:cubicBezTo>
                  <a:lnTo>
                    <a:pt x="473" y="8275"/>
                  </a:lnTo>
                  <a:cubicBezTo>
                    <a:pt x="284" y="8275"/>
                    <a:pt x="95" y="8432"/>
                    <a:pt x="64" y="8653"/>
                  </a:cubicBezTo>
                  <a:cubicBezTo>
                    <a:pt x="1" y="8874"/>
                    <a:pt x="221" y="9094"/>
                    <a:pt x="442" y="9094"/>
                  </a:cubicBezTo>
                  <a:lnTo>
                    <a:pt x="1418" y="9094"/>
                  </a:lnTo>
                  <a:lnTo>
                    <a:pt x="1009" y="9787"/>
                  </a:lnTo>
                  <a:cubicBezTo>
                    <a:pt x="599" y="10417"/>
                    <a:pt x="599" y="11236"/>
                    <a:pt x="946" y="11866"/>
                  </a:cubicBezTo>
                  <a:cubicBezTo>
                    <a:pt x="1103" y="12182"/>
                    <a:pt x="1387" y="12465"/>
                    <a:pt x="1702" y="12654"/>
                  </a:cubicBezTo>
                  <a:cubicBezTo>
                    <a:pt x="1761" y="12694"/>
                    <a:pt x="1827" y="12711"/>
                    <a:pt x="1893" y="12711"/>
                  </a:cubicBezTo>
                  <a:cubicBezTo>
                    <a:pt x="2037" y="12711"/>
                    <a:pt x="2182" y="12626"/>
                    <a:pt x="2269" y="12497"/>
                  </a:cubicBezTo>
                  <a:lnTo>
                    <a:pt x="4348" y="9094"/>
                  </a:lnTo>
                  <a:lnTo>
                    <a:pt x="5041" y="9094"/>
                  </a:lnTo>
                  <a:cubicBezTo>
                    <a:pt x="5167" y="9504"/>
                    <a:pt x="5482" y="9787"/>
                    <a:pt x="5829" y="9882"/>
                  </a:cubicBezTo>
                  <a:cubicBezTo>
                    <a:pt x="5961" y="9928"/>
                    <a:pt x="6096" y="9950"/>
                    <a:pt x="6227" y="9950"/>
                  </a:cubicBezTo>
                  <a:cubicBezTo>
                    <a:pt x="6628" y="9950"/>
                    <a:pt x="7002" y="9749"/>
                    <a:pt x="7215" y="9441"/>
                  </a:cubicBezTo>
                  <a:cubicBezTo>
                    <a:pt x="7310" y="9346"/>
                    <a:pt x="7373" y="9189"/>
                    <a:pt x="7373" y="9189"/>
                  </a:cubicBezTo>
                  <a:lnTo>
                    <a:pt x="8097" y="9189"/>
                  </a:lnTo>
                  <a:lnTo>
                    <a:pt x="10145" y="12528"/>
                  </a:lnTo>
                  <a:cubicBezTo>
                    <a:pt x="10207" y="12673"/>
                    <a:pt x="10337" y="12750"/>
                    <a:pt x="10473" y="12750"/>
                  </a:cubicBezTo>
                  <a:cubicBezTo>
                    <a:pt x="10544" y="12750"/>
                    <a:pt x="10616" y="12729"/>
                    <a:pt x="10681" y="12686"/>
                  </a:cubicBezTo>
                  <a:cubicBezTo>
                    <a:pt x="11657" y="12119"/>
                    <a:pt x="11972" y="10795"/>
                    <a:pt x="11405" y="9850"/>
                  </a:cubicBezTo>
                  <a:lnTo>
                    <a:pt x="10996" y="9189"/>
                  </a:lnTo>
                  <a:lnTo>
                    <a:pt x="12288" y="9189"/>
                  </a:lnTo>
                  <a:cubicBezTo>
                    <a:pt x="12508" y="9189"/>
                    <a:pt x="12697" y="9031"/>
                    <a:pt x="12729" y="8842"/>
                  </a:cubicBezTo>
                  <a:cubicBezTo>
                    <a:pt x="12855" y="8432"/>
                    <a:pt x="12666" y="8243"/>
                    <a:pt x="12382" y="8243"/>
                  </a:cubicBezTo>
                  <a:lnTo>
                    <a:pt x="10555" y="8243"/>
                  </a:lnTo>
                  <a:lnTo>
                    <a:pt x="8192" y="4368"/>
                  </a:lnTo>
                  <a:cubicBezTo>
                    <a:pt x="8507" y="3549"/>
                    <a:pt x="8255" y="2573"/>
                    <a:pt x="7499" y="2005"/>
                  </a:cubicBezTo>
                  <a:lnTo>
                    <a:pt x="7499" y="1218"/>
                  </a:lnTo>
                  <a:cubicBezTo>
                    <a:pt x="7499" y="682"/>
                    <a:pt x="7152" y="210"/>
                    <a:pt x="6617" y="52"/>
                  </a:cubicBezTo>
                  <a:cubicBezTo>
                    <a:pt x="6495" y="18"/>
                    <a:pt x="6374" y="1"/>
                    <a:pt x="625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" name="Google Shape;11328;p140"/>
            <p:cNvGrpSpPr/>
            <p:nvPr/>
          </p:nvGrpSpPr>
          <p:grpSpPr>
            <a:xfrm>
              <a:off x="4575031" y="2449626"/>
              <a:ext cx="564298" cy="543077"/>
              <a:chOff x="-37534750" y="2668075"/>
              <a:chExt cx="332400" cy="319900"/>
            </a:xfrm>
            <a:solidFill>
              <a:schemeClr val="bg1"/>
            </a:solidFill>
          </p:grpSpPr>
          <p:sp>
            <p:nvSpPr>
              <p:cNvPr id="63" name="Google Shape;11329;p140"/>
              <p:cNvSpPr/>
              <p:nvPr/>
            </p:nvSpPr>
            <p:spPr>
              <a:xfrm>
                <a:off x="-37534750" y="2668075"/>
                <a:ext cx="332400" cy="319900"/>
              </a:xfrm>
              <a:custGeom>
                <a:avLst/>
                <a:gdLst/>
                <a:ahLst/>
                <a:cxnLst/>
                <a:rect l="l" t="t" r="r" b="b"/>
                <a:pathLst>
                  <a:path w="13296" h="12796" extrusionOk="0">
                    <a:moveTo>
                      <a:pt x="5258" y="834"/>
                    </a:moveTo>
                    <a:cubicBezTo>
                      <a:pt x="5799" y="834"/>
                      <a:pt x="6338" y="935"/>
                      <a:pt x="6837" y="1134"/>
                    </a:cubicBezTo>
                    <a:cubicBezTo>
                      <a:pt x="9105" y="2142"/>
                      <a:pt x="10019" y="4852"/>
                      <a:pt x="8822" y="6963"/>
                    </a:cubicBezTo>
                    <a:cubicBezTo>
                      <a:pt x="8790" y="7026"/>
                      <a:pt x="8790" y="7026"/>
                      <a:pt x="8790" y="7057"/>
                    </a:cubicBezTo>
                    <a:cubicBezTo>
                      <a:pt x="8632" y="7372"/>
                      <a:pt x="8412" y="7656"/>
                      <a:pt x="8160" y="7876"/>
                    </a:cubicBezTo>
                    <a:cubicBezTo>
                      <a:pt x="8002" y="8002"/>
                      <a:pt x="7876" y="8128"/>
                      <a:pt x="7782" y="8191"/>
                    </a:cubicBezTo>
                    <a:cubicBezTo>
                      <a:pt x="7687" y="8223"/>
                      <a:pt x="7719" y="8223"/>
                      <a:pt x="7687" y="8286"/>
                    </a:cubicBezTo>
                    <a:cubicBezTo>
                      <a:pt x="7152" y="8664"/>
                      <a:pt x="6585" y="8947"/>
                      <a:pt x="5923" y="9073"/>
                    </a:cubicBezTo>
                    <a:cubicBezTo>
                      <a:pt x="5694" y="9110"/>
                      <a:pt x="5468" y="9128"/>
                      <a:pt x="5245" y="9128"/>
                    </a:cubicBezTo>
                    <a:cubicBezTo>
                      <a:pt x="2977" y="9128"/>
                      <a:pt x="1071" y="7298"/>
                      <a:pt x="1071" y="4946"/>
                    </a:cubicBezTo>
                    <a:cubicBezTo>
                      <a:pt x="1071" y="3592"/>
                      <a:pt x="1796" y="2268"/>
                      <a:pt x="2899" y="1544"/>
                    </a:cubicBezTo>
                    <a:cubicBezTo>
                      <a:pt x="3603" y="1068"/>
                      <a:pt x="4433" y="834"/>
                      <a:pt x="5258" y="834"/>
                    </a:cubicBezTo>
                    <a:close/>
                    <a:moveTo>
                      <a:pt x="9200" y="7876"/>
                    </a:moveTo>
                    <a:lnTo>
                      <a:pt x="11909" y="10586"/>
                    </a:lnTo>
                    <a:cubicBezTo>
                      <a:pt x="12067" y="10743"/>
                      <a:pt x="12130" y="10901"/>
                      <a:pt x="12130" y="11153"/>
                    </a:cubicBezTo>
                    <a:cubicBezTo>
                      <a:pt x="12130" y="11594"/>
                      <a:pt x="11783" y="11909"/>
                      <a:pt x="11405" y="11909"/>
                    </a:cubicBezTo>
                    <a:cubicBezTo>
                      <a:pt x="11184" y="11909"/>
                      <a:pt x="10995" y="11814"/>
                      <a:pt x="10838" y="11657"/>
                    </a:cubicBezTo>
                    <a:lnTo>
                      <a:pt x="8128" y="8947"/>
                    </a:lnTo>
                    <a:cubicBezTo>
                      <a:pt x="8160" y="8916"/>
                      <a:pt x="8759" y="8506"/>
                      <a:pt x="9200" y="7876"/>
                    </a:cubicBezTo>
                    <a:close/>
                    <a:moveTo>
                      <a:pt x="5198" y="0"/>
                    </a:moveTo>
                    <a:cubicBezTo>
                      <a:pt x="3529" y="0"/>
                      <a:pt x="1985" y="882"/>
                      <a:pt x="1103" y="2205"/>
                    </a:cubicBezTo>
                    <a:cubicBezTo>
                      <a:pt x="158" y="3623"/>
                      <a:pt x="0" y="5387"/>
                      <a:pt x="630" y="6931"/>
                    </a:cubicBezTo>
                    <a:cubicBezTo>
                      <a:pt x="1470" y="8860"/>
                      <a:pt x="3356" y="9972"/>
                      <a:pt x="5251" y="9972"/>
                    </a:cubicBezTo>
                    <a:cubicBezTo>
                      <a:pt x="5988" y="9972"/>
                      <a:pt x="6725" y="9804"/>
                      <a:pt x="7404" y="9452"/>
                    </a:cubicBezTo>
                    <a:lnTo>
                      <a:pt x="10302" y="12318"/>
                    </a:lnTo>
                    <a:cubicBezTo>
                      <a:pt x="10588" y="12626"/>
                      <a:pt x="11026" y="12796"/>
                      <a:pt x="11468" y="12796"/>
                    </a:cubicBezTo>
                    <a:cubicBezTo>
                      <a:pt x="11661" y="12796"/>
                      <a:pt x="11854" y="12763"/>
                      <a:pt x="12035" y="12697"/>
                    </a:cubicBezTo>
                    <a:cubicBezTo>
                      <a:pt x="13043" y="12161"/>
                      <a:pt x="13295" y="10806"/>
                      <a:pt x="12539" y="10050"/>
                    </a:cubicBezTo>
                    <a:lnTo>
                      <a:pt x="9672" y="7183"/>
                    </a:lnTo>
                    <a:cubicBezTo>
                      <a:pt x="10334" y="5860"/>
                      <a:pt x="10334" y="4348"/>
                      <a:pt x="9767" y="3025"/>
                    </a:cubicBezTo>
                    <a:cubicBezTo>
                      <a:pt x="9042" y="1229"/>
                      <a:pt x="7215" y="0"/>
                      <a:pt x="51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1330;p140"/>
              <p:cNvSpPr/>
              <p:nvPr/>
            </p:nvSpPr>
            <p:spPr>
              <a:xfrm>
                <a:off x="-37487500" y="2709475"/>
                <a:ext cx="165425" cy="164450"/>
              </a:xfrm>
              <a:custGeom>
                <a:avLst/>
                <a:gdLst/>
                <a:ahLst/>
                <a:cxnLst/>
                <a:rect l="l" t="t" r="r" b="b"/>
                <a:pathLst>
                  <a:path w="6617" h="6578" extrusionOk="0">
                    <a:moveTo>
                      <a:pt x="3308" y="833"/>
                    </a:moveTo>
                    <a:cubicBezTo>
                      <a:pt x="4695" y="833"/>
                      <a:pt x="5797" y="1936"/>
                      <a:pt x="5797" y="3290"/>
                    </a:cubicBezTo>
                    <a:cubicBezTo>
                      <a:pt x="5797" y="4614"/>
                      <a:pt x="4726" y="5779"/>
                      <a:pt x="3308" y="5779"/>
                    </a:cubicBezTo>
                    <a:cubicBezTo>
                      <a:pt x="1954" y="5779"/>
                      <a:pt x="851" y="4677"/>
                      <a:pt x="851" y="3290"/>
                    </a:cubicBezTo>
                    <a:cubicBezTo>
                      <a:pt x="851" y="1936"/>
                      <a:pt x="1954" y="833"/>
                      <a:pt x="3308" y="833"/>
                    </a:cubicBezTo>
                    <a:close/>
                    <a:moveTo>
                      <a:pt x="3319" y="0"/>
                    </a:moveTo>
                    <a:cubicBezTo>
                      <a:pt x="2880" y="0"/>
                      <a:pt x="2438" y="81"/>
                      <a:pt x="2017" y="234"/>
                    </a:cubicBezTo>
                    <a:cubicBezTo>
                      <a:pt x="851" y="738"/>
                      <a:pt x="0" y="1936"/>
                      <a:pt x="0" y="3259"/>
                    </a:cubicBezTo>
                    <a:cubicBezTo>
                      <a:pt x="0" y="4362"/>
                      <a:pt x="568" y="5401"/>
                      <a:pt x="1481" y="6031"/>
                    </a:cubicBezTo>
                    <a:cubicBezTo>
                      <a:pt x="2033" y="6405"/>
                      <a:pt x="2645" y="6578"/>
                      <a:pt x="3255" y="6578"/>
                    </a:cubicBezTo>
                    <a:cubicBezTo>
                      <a:pt x="3725" y="6578"/>
                      <a:pt x="4193" y="6475"/>
                      <a:pt x="4632" y="6283"/>
                    </a:cubicBezTo>
                    <a:cubicBezTo>
                      <a:pt x="5829" y="5748"/>
                      <a:pt x="6585" y="4551"/>
                      <a:pt x="6585" y="3259"/>
                    </a:cubicBezTo>
                    <a:cubicBezTo>
                      <a:pt x="6616" y="2219"/>
                      <a:pt x="6081" y="1180"/>
                      <a:pt x="5167" y="549"/>
                    </a:cubicBezTo>
                    <a:cubicBezTo>
                      <a:pt x="4605" y="175"/>
                      <a:pt x="3965" y="0"/>
                      <a:pt x="33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714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>
            <a:off x="3337499" y="1699791"/>
            <a:ext cx="5685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154701" y="2972158"/>
            <a:ext cx="0" cy="5510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007723" y="3781612"/>
            <a:ext cx="2405351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Majemuk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1174" y="1554031"/>
            <a:ext cx="2226744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Tunggal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41174" y="2840264"/>
                <a:ext cx="5505866" cy="6669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𝐒𝐞𝐦𝐮𝐚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𝐡𝐞𝐰𝐚𝐧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𝐦𝐚𝐦𝐚𝐥𝐢𝐚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𝑠𝑢𝑏𝑗𝑒𝑘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𝐩𝐚𝐬𝐭𝐢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𝐚𝐤𝐚𝐧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𝒎𝒂𝒕𝒊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𝑝𝑟𝑒𝑑𝑖𝑘𝑎𝑡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174" y="2840264"/>
                <a:ext cx="5505866" cy="6669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07724" y="5123361"/>
                <a:ext cx="6466899" cy="5766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𝐋𝐢𝐧𝐮𝐱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𝑠𝑢𝑏𝑗𝑒𝑘</m:t>
                        </m:r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𝐃𝐚𝐩𝐚𝐭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𝐝𝐢𝐨𝐩𝐞𝐫𝐚𝐬𝐢𝐤𝐚𝐧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𝐝𝐞𝐧𝐠𝐚𝐧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𝐭𝐞𝐫𝐦𝐢𝐧𝐚𝐥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𝑝𝑟𝑒𝑑𝑖𝑘𝑎𝑡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den>
                    </m:f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</a:rPr>
                          <m:t>𝐆𝐔𝐈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𝑃𝑟𝑒𝑑𝑖𝑘𝑎𝑡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2</m:t>
                        </m:r>
                      </m:den>
                    </m:f>
                  </m:oMath>
                </a14:m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724" y="5123361"/>
                <a:ext cx="6466899" cy="5766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241174" y="1948991"/>
            <a:ext cx="601600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kalimat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tunggal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hewan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mamalia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7723" y="4176572"/>
            <a:ext cx="924945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Memiliki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penulisannya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gabungan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tunggal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linux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dioperasikan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terminal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GUI.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5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Bentuk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</p:spTree>
    <p:extLst>
      <p:ext uri="{BB962C8B-B14F-4D97-AF65-F5344CB8AC3E}">
        <p14:creationId xmlns:p14="http://schemas.microsoft.com/office/powerpoint/2010/main" val="146345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746" y="3726665"/>
            <a:ext cx="1866507" cy="394960"/>
          </a:xfrm>
          <a:prstGeom prst="rect">
            <a:avLst/>
          </a:prstGeom>
          <a:solidFill>
            <a:srgbClr val="FFF7E1"/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Kategorial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85804" y="1756246"/>
            <a:ext cx="1866507" cy="3949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Kondisional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7215" y="4135199"/>
            <a:ext cx="3780200" cy="1477328"/>
          </a:xfrm>
          <a:prstGeom prst="rect">
            <a:avLst/>
          </a:prstGeom>
          <a:solidFill>
            <a:srgbClr val="FFF7E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pembenaran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linkar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mutlak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pun.</a:t>
            </a:r>
          </a:p>
          <a:p>
            <a:pPr algn="just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mahluk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hidup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minum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85804" y="1115289"/>
            <a:ext cx="4708012" cy="646331"/>
          </a:xfrm>
          <a:prstGeom prst="rect">
            <a:avLst/>
          </a:prstGeom>
          <a:solidFill>
            <a:srgbClr val="FFF7E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kebenarannya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penentu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191156" y="2380659"/>
            <a:ext cx="5420414" cy="1668066"/>
          </a:xfrm>
          <a:prstGeom prst="roundRect">
            <a:avLst/>
          </a:prstGeom>
          <a:solidFill>
            <a:srgbClr val="FFF7E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AutoNum type="alphaL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Hipotesis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Dapat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persyaratan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tinggi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RAM computer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cepat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proses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dijalankannya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191156" y="4236905"/>
            <a:ext cx="5420414" cy="1835904"/>
          </a:xfrm>
          <a:prstGeom prst="roundRect">
            <a:avLst/>
          </a:prstGeom>
          <a:solidFill>
            <a:srgbClr val="FFF7E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b.  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kebenerannya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diperoleh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Ciri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atribut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kata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penjabarannya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lambat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RAM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terknena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virus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5474719" y="2284283"/>
            <a:ext cx="0" cy="274326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464882" y="5027549"/>
            <a:ext cx="48076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474719" y="3051187"/>
            <a:ext cx="48076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6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Sifat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3337499" y="1699791"/>
            <a:ext cx="5685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>
            <a:off x="2154701" y="2972158"/>
            <a:ext cx="0" cy="5510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63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00089" y="4562095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Singular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31065" y="937989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Universal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258428" y="2478425"/>
            <a:ext cx="806676" cy="3868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331065" y="2667830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1065" y="1332949"/>
            <a:ext cx="536448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menjelaskan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menyeluruh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bagian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Ditandai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kata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seluruh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masing-masing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31065" y="3062790"/>
            <a:ext cx="536448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Penyampaian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dalam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seluruh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biasanya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ditandai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kata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kebanyakan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0089" y="4957055"/>
            <a:ext cx="536448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Penyampaian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dengan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Hal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kata </a:t>
            </a:r>
            <a:r>
              <a:rPr lang="en-US" i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5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Luas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337499" y="1699791"/>
            <a:ext cx="72760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154701" y="2972158"/>
            <a:ext cx="0" cy="11625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166465" y="4822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66465" y="1151659"/>
            <a:ext cx="3263035" cy="1944266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universal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afirmatif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singular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keseluruhan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tentang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pengakuan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 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87565" y="4822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87565" y="1151659"/>
            <a:ext cx="3263035" cy="1944266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Kebalikan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universal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singular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negative.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66465" y="34921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66465" y="4164493"/>
            <a:ext cx="3263035" cy="1941332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afirmatif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menjelaskan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pengakuan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7565" y="34921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87565" y="4164493"/>
            <a:ext cx="3263035" cy="1941332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Kebalikan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prososisi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keseluruhan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bernilali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26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Kualitas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dan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Kuantitas</a:t>
            </a:r>
            <a:endParaRPr lang="en-US"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3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734868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Matematika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07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Elbow Connector 62"/>
          <p:cNvCxnSpPr>
            <a:stCxn id="26" idx="1"/>
            <a:endCxn id="37" idx="2"/>
          </p:cNvCxnSpPr>
          <p:nvPr/>
        </p:nvCxnSpPr>
        <p:spPr>
          <a:xfrm rot="10800000" flipH="1" flipV="1">
            <a:off x="8927781" y="3338829"/>
            <a:ext cx="1149985" cy="1099185"/>
          </a:xfrm>
          <a:prstGeom prst="bentConnector4">
            <a:avLst>
              <a:gd name="adj1" fmla="val 47266"/>
              <a:gd name="adj2" fmla="val 93992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21" idx="2"/>
            <a:endCxn id="27" idx="1"/>
          </p:cNvCxnSpPr>
          <p:nvPr/>
        </p:nvCxnSpPr>
        <p:spPr>
          <a:xfrm rot="5400000" flipH="1" flipV="1">
            <a:off x="6833661" y="3177430"/>
            <a:ext cx="730666" cy="1035685"/>
          </a:xfrm>
          <a:prstGeom prst="bentConnector4">
            <a:avLst>
              <a:gd name="adj1" fmla="val 5214"/>
              <a:gd name="adj2" fmla="val 52759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15" idx="0"/>
            <a:endCxn id="22" idx="1"/>
          </p:cNvCxnSpPr>
          <p:nvPr/>
        </p:nvCxnSpPr>
        <p:spPr>
          <a:xfrm rot="16200000" flipH="1">
            <a:off x="4293185" y="2874695"/>
            <a:ext cx="1203106" cy="1036637"/>
          </a:xfrm>
          <a:prstGeom prst="bentConnector4">
            <a:avLst>
              <a:gd name="adj1" fmla="val 5278"/>
              <a:gd name="adj2" fmla="val 52756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31" idx="1"/>
            <a:endCxn id="16" idx="0"/>
          </p:cNvCxnSpPr>
          <p:nvPr/>
        </p:nvCxnSpPr>
        <p:spPr>
          <a:xfrm rot="10800000" flipH="1" flipV="1">
            <a:off x="2012949" y="2307578"/>
            <a:ext cx="1152525" cy="474991"/>
          </a:xfrm>
          <a:prstGeom prst="bentConnector4">
            <a:avLst>
              <a:gd name="adj1" fmla="val 44077"/>
              <a:gd name="adj2" fmla="val 111273"/>
            </a:avLst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63600" y="169672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67380" y="223520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71160" y="340360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4940" y="275844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78720" y="377952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791804" y="1649942"/>
            <a:ext cx="1439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4212" y="2214279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02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8053" y="3403883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03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01833" y="2692683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04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5613" y="3767907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05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108325" y="2167890"/>
            <a:ext cx="1325245" cy="1350010"/>
            <a:chOff x="3108325" y="2167890"/>
            <a:chExt cx="1325245" cy="1350010"/>
          </a:xfrm>
        </p:grpSpPr>
        <p:sp>
          <p:nvSpPr>
            <p:cNvPr id="13" name="Rectangle 12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13057" y="3322736"/>
            <a:ext cx="1325245" cy="1350010"/>
            <a:chOff x="3108325" y="2167890"/>
            <a:chExt cx="1325245" cy="1350010"/>
          </a:xfrm>
        </p:grpSpPr>
        <p:sp>
          <p:nvSpPr>
            <p:cNvPr id="19" name="Rectangle 18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716837" y="2658110"/>
            <a:ext cx="1325245" cy="1350010"/>
            <a:chOff x="3108325" y="2167890"/>
            <a:chExt cx="1325245" cy="1350010"/>
          </a:xfrm>
        </p:grpSpPr>
        <p:sp>
          <p:nvSpPr>
            <p:cNvPr id="24" name="Rectangle 23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02005" y="1626859"/>
            <a:ext cx="1325245" cy="1350010"/>
            <a:chOff x="3108325" y="2167890"/>
            <a:chExt cx="1325245" cy="1350010"/>
          </a:xfrm>
        </p:grpSpPr>
        <p:sp>
          <p:nvSpPr>
            <p:cNvPr id="29" name="Rectangle 28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020617" y="3709035"/>
            <a:ext cx="1325245" cy="1350010"/>
            <a:chOff x="3108325" y="2167890"/>
            <a:chExt cx="1325245" cy="1350010"/>
          </a:xfrm>
        </p:grpSpPr>
        <p:sp>
          <p:nvSpPr>
            <p:cNvPr id="34" name="Rectangle 33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62351" y="3101350"/>
            <a:ext cx="140455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91206" y="3624570"/>
            <a:ext cx="197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44689" y="4854366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51900" y="4185295"/>
            <a:ext cx="184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645876" y="5210185"/>
            <a:ext cx="2067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23519" y="725950"/>
            <a:ext cx="7729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Matematika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45" name="Straight Connector 44"/>
          <p:cNvCxnSpPr/>
          <p:nvPr/>
        </p:nvCxnSpPr>
        <p:spPr>
          <a:xfrm>
            <a:off x="4055165" y="1361661"/>
            <a:ext cx="411480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3829050" y="1221627"/>
            <a:ext cx="237505" cy="23750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8138462" y="1243084"/>
            <a:ext cx="237505" cy="23750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27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69524" y="1906627"/>
            <a:ext cx="9364128" cy="11237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membalikan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semula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(~),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penyangkalan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183871"/>
              </p:ext>
            </p:extLst>
          </p:nvPr>
        </p:nvGraphicFramePr>
        <p:xfrm>
          <a:off x="1365042" y="3871626"/>
          <a:ext cx="3793242" cy="1821567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896621">
                  <a:extLst>
                    <a:ext uri="{9D8B030D-6E8A-4147-A177-3AD203B41FA5}">
                      <a16:colId xmlns:a16="http://schemas.microsoft.com/office/drawing/2014/main" val="857838208"/>
                    </a:ext>
                  </a:extLst>
                </a:gridCol>
                <a:gridCol w="1896621">
                  <a:extLst>
                    <a:ext uri="{9D8B030D-6E8A-4147-A177-3AD203B41FA5}">
                      <a16:colId xmlns:a16="http://schemas.microsoft.com/office/drawing/2014/main" val="2606150007"/>
                    </a:ext>
                  </a:extLst>
                </a:gridCol>
              </a:tblGrid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/>
                        <a:t>p</a:t>
                      </a:r>
                      <a:endParaRPr lang="en-US" b="1" i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/>
                        <a:t>~p</a:t>
                      </a:r>
                      <a:endParaRPr lang="en-US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60842065"/>
                  </a:ext>
                </a:extLst>
              </a:tr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36391202"/>
                  </a:ext>
                </a:extLst>
              </a:tr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49852112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309111" y="3820123"/>
            <a:ext cx="6033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pernyataan.</a:t>
            </a:r>
          </a:p>
          <a:p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~p 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memperoleh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 B 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yang memiliki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 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yang memiliki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0199" y="3515788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2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4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4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519075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3600" b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13016"/>
                  </p:ext>
                </p:extLst>
              </p:nvPr>
            </p:nvGraphicFramePr>
            <p:xfrm>
              <a:off x="1373615" y="3628834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∧</m:t>
                              </m:r>
                            </m:oMath>
                          </a14:m>
                          <a:r>
                            <a:rPr lang="en-US" b="1" i="1" dirty="0" smtClean="0"/>
                            <a:t> 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13016"/>
                  </p:ext>
                </p:extLst>
              </p:nvPr>
            </p:nvGraphicFramePr>
            <p:xfrm>
              <a:off x="1373615" y="3628834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17684" y="3577331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B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S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 </a:t>
                </a:r>
                <a14:m>
                  <m:oMath xmlns:m="http://schemas.openxmlformats.org/officeDocument/2006/math"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684" y="3577331"/>
                <a:ext cx="6523350" cy="2246769"/>
              </a:xfrm>
              <a:prstGeom prst="rect">
                <a:avLst/>
              </a:prstGeom>
              <a:blipFill>
                <a:blip r:embed="rId3"/>
                <a:stretch>
                  <a:fillRect l="-935" t="-1630" r="-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88772" y="3272996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857328"/>
                <a:ext cx="9344250" cy="112371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Teknik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penggabungan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beberapa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(pernyataan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 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karakteristik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kara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dinotasikan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”.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keluaran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masukan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857328"/>
                <a:ext cx="9344250" cy="1123712"/>
              </a:xfrm>
              <a:prstGeom prst="roundRect">
                <a:avLst/>
              </a:prstGeom>
              <a:blipFill>
                <a:blip r:embed="rId4"/>
                <a:stretch>
                  <a:fillRect l="-65" r="-130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3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4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6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17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580237"/>
                  </p:ext>
                </p:extLst>
              </p:nvPr>
            </p:nvGraphicFramePr>
            <p:xfrm>
              <a:off x="1360556" y="3497550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∧</m:t>
                              </m:r>
                            </m:oMath>
                          </a14:m>
                          <a:r>
                            <a:rPr lang="en-US" b="1" i="1" dirty="0" smtClean="0"/>
                            <a:t> 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580237"/>
                  </p:ext>
                </p:extLst>
              </p:nvPr>
            </p:nvGraphicFramePr>
            <p:xfrm>
              <a:off x="1360556" y="3497550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B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S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blipFill>
                <a:blip r:embed="rId3"/>
                <a:stretch>
                  <a:fillRect l="-935" t="-1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75713" y="3141712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822818"/>
                <a:ext cx="9562911" cy="112371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Teknik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perbandingan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antara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(pernyataan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dihubungkan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kata “atau”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dinotasikan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”.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selama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822818"/>
                <a:ext cx="9562911" cy="1123712"/>
              </a:xfrm>
              <a:prstGeom prst="roundRect">
                <a:avLst/>
              </a:prstGeom>
              <a:blipFill>
                <a:blip r:embed="rId4"/>
                <a:stretch>
                  <a:fillRect l="-64" r="-127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7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8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0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noProof="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4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50917"/>
              </p:ext>
            </p:extLst>
          </p:nvPr>
        </p:nvGraphicFramePr>
        <p:xfrm>
          <a:off x="1360556" y="3497550"/>
          <a:ext cx="3793242" cy="200086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64414">
                  <a:extLst>
                    <a:ext uri="{9D8B030D-6E8A-4147-A177-3AD203B41FA5}">
                      <a16:colId xmlns:a16="http://schemas.microsoft.com/office/drawing/2014/main" val="857838208"/>
                    </a:ext>
                  </a:extLst>
                </a:gridCol>
                <a:gridCol w="1264414">
                  <a:extLst>
                    <a:ext uri="{9D8B030D-6E8A-4147-A177-3AD203B41FA5}">
                      <a16:colId xmlns:a16="http://schemas.microsoft.com/office/drawing/2014/main" val="2606150007"/>
                    </a:ext>
                  </a:extLst>
                </a:gridCol>
                <a:gridCol w="1264414">
                  <a:extLst>
                    <a:ext uri="{9D8B030D-6E8A-4147-A177-3AD203B41FA5}">
                      <a16:colId xmlns:a16="http://schemas.microsoft.com/office/drawing/2014/main" val="3407715571"/>
                    </a:ext>
                  </a:extLst>
                </a:gridCol>
              </a:tblGrid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/>
                        <a:t>p</a:t>
                      </a:r>
                      <a:endParaRPr lang="en-US" b="1" i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/>
                        <a:t>q</a:t>
                      </a:r>
                      <a:endParaRPr lang="en-US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/>
                        <a:t>p 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en-US" b="1" i="1" dirty="0" smtClean="0"/>
                        <a:t>q</a:t>
                      </a:r>
                      <a:endParaRPr lang="en-US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60842065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36391202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49852112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98370106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9075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 B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S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implikasi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blipFill>
                <a:blip r:embed="rId2"/>
                <a:stretch>
                  <a:fillRect l="-935" t="-1355" r="-7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75713" y="3141712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9524" y="1962790"/>
            <a:ext cx="9314433" cy="7831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Penerapan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majemuk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menggunakan kata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penghubung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” dengan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→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35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13724"/>
                  </p:ext>
                </p:extLst>
              </p:nvPr>
            </p:nvGraphicFramePr>
            <p:xfrm>
              <a:off x="1373615" y="3479749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↔</m:t>
                              </m:r>
                            </m:oMath>
                          </a14:m>
                          <a:r>
                            <a:rPr lang="en-US" sz="18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13724"/>
                  </p:ext>
                </p:extLst>
              </p:nvPr>
            </p:nvGraphicFramePr>
            <p:xfrm>
              <a:off x="1373615" y="3479749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17684" y="3428246"/>
                <a:ext cx="652335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pertama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 B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     S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bimplikasi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684" y="3428246"/>
                <a:ext cx="6523350" cy="2554545"/>
              </a:xfrm>
              <a:prstGeom prst="rect">
                <a:avLst/>
              </a:prstGeom>
              <a:blipFill>
                <a:blip r:embed="rId3"/>
                <a:stretch>
                  <a:fillRect l="-935" t="-1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88772" y="3123911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924455"/>
                <a:ext cx="9324372" cy="783193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Penerapan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dibentuk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menggunakan kata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penghubung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“…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hanya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”, 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notasi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924455"/>
                <a:ext cx="9324372" cy="783193"/>
              </a:xfrm>
              <a:prstGeom prst="roundRect">
                <a:avLst/>
              </a:prstGeom>
              <a:blipFill>
                <a:blip r:embed="rId4"/>
                <a:stretch>
                  <a:fillRect l="-261" r="-261" b="-85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2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996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734868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Metod</a:t>
            </a:r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</a:t>
            </a:r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55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88682" y="969945"/>
            <a:ext cx="8046720" cy="1548888"/>
          </a:xfrm>
          <a:prstGeom prst="roundRect">
            <a:avLst/>
          </a:prstGeom>
          <a:solidFill>
            <a:srgbClr val="F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31135" y="1170961"/>
            <a:ext cx="7729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menyimulasikan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ide tersebut dalam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otak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ditimbang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diuji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mendalam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000367" y="906766"/>
            <a:ext cx="3242821" cy="1299580"/>
            <a:chOff x="2000367" y="576821"/>
            <a:chExt cx="3242821" cy="1299580"/>
          </a:xfrm>
          <a:solidFill>
            <a:srgbClr val="E7AFAF"/>
          </a:solidFill>
        </p:grpSpPr>
        <p:sp>
          <p:nvSpPr>
            <p:cNvPr id="4" name="Rectangle 3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flipH="1" flipV="1">
            <a:off x="6967003" y="1294637"/>
            <a:ext cx="3242821" cy="1299580"/>
            <a:chOff x="2000367" y="576821"/>
            <a:chExt cx="3242821" cy="1299580"/>
          </a:xfrm>
          <a:solidFill>
            <a:srgbClr val="E7AFAF"/>
          </a:solidFill>
        </p:grpSpPr>
        <p:sp>
          <p:nvSpPr>
            <p:cNvPr id="8" name="Rectangle 7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3771464"/>
            <a:ext cx="12192000" cy="2639276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Flowchart: Off-page Connector 11"/>
          <p:cNvSpPr/>
          <p:nvPr/>
        </p:nvSpPr>
        <p:spPr>
          <a:xfrm>
            <a:off x="4960218" y="3389473"/>
            <a:ext cx="2271563" cy="2589197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Flowchart: Off-page Connector 12"/>
          <p:cNvSpPr/>
          <p:nvPr/>
        </p:nvSpPr>
        <p:spPr>
          <a:xfrm>
            <a:off x="1095354" y="3383594"/>
            <a:ext cx="2271563" cy="2589197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lowchart: Off-page Connector 13"/>
          <p:cNvSpPr/>
          <p:nvPr/>
        </p:nvSpPr>
        <p:spPr>
          <a:xfrm>
            <a:off x="8825082" y="3383594"/>
            <a:ext cx="2271563" cy="2589197"/>
          </a:xfrm>
          <a:prstGeom prst="flowChartOffpageConnector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ight Triangle 15"/>
          <p:cNvSpPr/>
          <p:nvPr/>
        </p:nvSpPr>
        <p:spPr>
          <a:xfrm>
            <a:off x="3366917" y="3376964"/>
            <a:ext cx="254861" cy="433137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ight Triangle 16"/>
          <p:cNvSpPr/>
          <p:nvPr/>
        </p:nvSpPr>
        <p:spPr>
          <a:xfrm>
            <a:off x="7231781" y="3376963"/>
            <a:ext cx="254861" cy="433137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ight Triangle 17"/>
          <p:cNvSpPr/>
          <p:nvPr/>
        </p:nvSpPr>
        <p:spPr>
          <a:xfrm>
            <a:off x="11096645" y="3376963"/>
            <a:ext cx="254861" cy="433137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6900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DEDUKTIF</a:t>
            </a:r>
            <a:endParaRPr lang="en-US" sz="40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1764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INDUKTIF</a:t>
            </a:r>
            <a:endParaRPr lang="en-US" sz="40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76628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ABDUKTIF</a:t>
            </a:r>
            <a:endParaRPr lang="en-US" sz="40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95354" y="2745037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v-SE" dirty="0" smtClean="0">
                <a:latin typeface="Cambria" panose="02040503050406030204" pitchFamily="18" charset="0"/>
                <a:ea typeface="Cambria" panose="02040503050406030204" pitchFamily="18" charset="0"/>
              </a:rPr>
              <a:t>Metode penalaran manusia dapat dikategorikan menjadi tiga jenis, yaitu: </a:t>
            </a:r>
            <a:endParaRPr lang="sv-S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16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DEDUKTIF</a:t>
            </a:r>
            <a:endParaRPr lang="en-US" sz="5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9524" y="1905132"/>
            <a:ext cx="9125589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difokuskan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menggali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informasi-informasi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dirangkum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467842" y="3157748"/>
            <a:ext cx="4438215" cy="2624143"/>
            <a:chOff x="1615117" y="3359214"/>
            <a:chExt cx="4438215" cy="2624143"/>
          </a:xfrm>
        </p:grpSpPr>
        <p:sp>
          <p:nvSpPr>
            <p:cNvPr id="7" name="Rectangle 6"/>
            <p:cNvSpPr/>
            <p:nvPr/>
          </p:nvSpPr>
          <p:spPr>
            <a:xfrm>
              <a:off x="2069432" y="3878303"/>
              <a:ext cx="3983900" cy="2105054"/>
            </a:xfrm>
            <a:prstGeom prst="rect">
              <a:avLst/>
            </a:prstGeom>
            <a:noFill/>
            <a:ln w="38100" cap="flat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 flipH="1">
              <a:off x="1663244" y="3359214"/>
              <a:ext cx="1135781" cy="113578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15117" y="3693637"/>
              <a:ext cx="12320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endParaRPr lang="en-US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99025" y="3927315"/>
              <a:ext cx="310703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Teknik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pengambilan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simpulan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dilakukan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berdasarkan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dua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pernyataan.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Terdapat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dua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metode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sigolisme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dapat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dipilih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yakni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negative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eror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88383" y="3157748"/>
            <a:ext cx="4508476" cy="2624143"/>
            <a:chOff x="5954182" y="3359214"/>
            <a:chExt cx="4508476" cy="2624143"/>
          </a:xfrm>
        </p:grpSpPr>
        <p:sp>
          <p:nvSpPr>
            <p:cNvPr id="8" name="Rectangle 7"/>
            <p:cNvSpPr/>
            <p:nvPr/>
          </p:nvSpPr>
          <p:spPr>
            <a:xfrm>
              <a:off x="5954182" y="3878303"/>
              <a:ext cx="4036841" cy="2105054"/>
            </a:xfrm>
            <a:prstGeom prst="rect">
              <a:avLst/>
            </a:prstGeom>
            <a:noFill/>
            <a:ln w="38100" cap="flat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 flipH="1">
              <a:off x="9278752" y="3359214"/>
              <a:ext cx="1135781" cy="113578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230625" y="3692740"/>
              <a:ext cx="12320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Entimen</a:t>
              </a:r>
              <a:endParaRPr lang="en-US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3593" y="3927315"/>
              <a:ext cx="30367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Penerapan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pola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pikir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deduktif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secara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langsung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tanpa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melalui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mekanisme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6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endParaRPr lang="en-US" sz="5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9524" y="1874249"/>
            <a:ext cx="9056015" cy="71508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mempelajarai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menganalisis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pernyataan-pernyataan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spesifik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8206" y="2992935"/>
            <a:ext cx="9980354" cy="2708434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Aktivitas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dikerjakan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proses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Analaogi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aktivitas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keseragaman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atau proses.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Generalisasi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penetapan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kumpulan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dulu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Transduktif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penarikan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poin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diimplementasikan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Memprediksi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jawaban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persoalan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pemecahan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ekstrapolasi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interpolasi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Menggambarkan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model,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sifat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kenyataan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fakta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korelasi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hubungan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pattern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hubungan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situasi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konjektur</a:t>
            </a:r>
            <a:r>
              <a:rPr lang="en-US" sz="17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ABDUKTIF</a:t>
            </a:r>
            <a:endParaRPr lang="en-US" sz="5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2926" y="1825272"/>
            <a:ext cx="9162126" cy="10215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mengambil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opsi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argumentasi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alasan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dianggap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mendekati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argumentasi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4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8035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berdasarkan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fakta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mempermudah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sz="1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 flipH="1">
            <a:off x="763097" y="3031236"/>
            <a:ext cx="1930348" cy="64879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Simplicity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Kesederhanaan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16689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Pemilihan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penyajian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runtut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menyuluruh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detail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memunculkan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ketidakpastian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kebingungan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9332878" y="3031236"/>
            <a:ext cx="1789337" cy="6545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Comprehensive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Komprehensi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80471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memiliki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potensi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besar untuk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prediksi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perkiraan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diterima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disangkal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6440377" y="3031236"/>
            <a:ext cx="1901904" cy="64879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Predictability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Prediktabilitas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6250" y="3580341"/>
            <a:ext cx="245868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4253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referensi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rujukan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valid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kredibel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3660442" y="3031236"/>
            <a:ext cx="1789337" cy="6545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Coherence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Kohorensi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344317" y="3580339"/>
            <a:ext cx="2421716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180535" y="3580338"/>
            <a:ext cx="242837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5265" y="3580340"/>
            <a:ext cx="244455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1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4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3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25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26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27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29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 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084858" y="3910174"/>
            <a:ext cx="6097047" cy="198437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 atau </a:t>
            </a:r>
            <a:r>
              <a:rPr lang="en-US" sz="4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endParaRPr lang="en-US" sz="44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Daya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respon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melahirkan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imajinasi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rancangn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dihadapi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pemikiran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spontan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maupun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pemikiran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lama.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2" name="Google Shape;11053;p139"/>
          <p:cNvGrpSpPr/>
          <p:nvPr/>
        </p:nvGrpSpPr>
        <p:grpSpPr>
          <a:xfrm>
            <a:off x="5360130" y="2370500"/>
            <a:ext cx="1519714" cy="1517751"/>
            <a:chOff x="5053900" y="2021500"/>
            <a:chExt cx="483750" cy="48312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" name="Google Shape;11054;p139"/>
            <p:cNvSpPr/>
            <p:nvPr/>
          </p:nvSpPr>
          <p:spPr>
            <a:xfrm>
              <a:off x="5281350" y="2078100"/>
              <a:ext cx="127375" cy="127350"/>
            </a:xfrm>
            <a:custGeom>
              <a:avLst/>
              <a:gdLst/>
              <a:ahLst/>
              <a:cxnLst/>
              <a:rect l="l" t="t" r="r" b="b"/>
              <a:pathLst>
                <a:path w="5095" h="5094" extrusionOk="0"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cubicBezTo>
                    <a:pt x="1" y="879"/>
                    <a:pt x="251" y="1132"/>
                    <a:pt x="565" y="1132"/>
                  </a:cubicBezTo>
                  <a:cubicBezTo>
                    <a:pt x="2440" y="1135"/>
                    <a:pt x="3959" y="2654"/>
                    <a:pt x="3962" y="4529"/>
                  </a:cubicBezTo>
                  <a:cubicBezTo>
                    <a:pt x="3962" y="4843"/>
                    <a:pt x="4216" y="5094"/>
                    <a:pt x="4530" y="5094"/>
                  </a:cubicBezTo>
                  <a:cubicBezTo>
                    <a:pt x="4841" y="5094"/>
                    <a:pt x="5094" y="4843"/>
                    <a:pt x="5094" y="4529"/>
                  </a:cubicBezTo>
                  <a:cubicBezTo>
                    <a:pt x="5091" y="2029"/>
                    <a:pt x="3065" y="3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Google Shape;11055;p139"/>
            <p:cNvSpPr/>
            <p:nvPr/>
          </p:nvSpPr>
          <p:spPr>
            <a:xfrm>
              <a:off x="5118000" y="2021500"/>
              <a:ext cx="368700" cy="483125"/>
            </a:xfrm>
            <a:custGeom>
              <a:avLst/>
              <a:gdLst/>
              <a:ahLst/>
              <a:cxnLst/>
              <a:rect l="l" t="t" r="r" b="b"/>
              <a:pathLst>
                <a:path w="14748" h="19325" extrusionOk="0">
                  <a:moveTo>
                    <a:pt x="7088" y="1135"/>
                  </a:moveTo>
                  <a:cubicBezTo>
                    <a:pt x="8391" y="1135"/>
                    <a:pt x="9651" y="1571"/>
                    <a:pt x="10668" y="2397"/>
                  </a:cubicBezTo>
                  <a:cubicBezTo>
                    <a:pt x="13159" y="4417"/>
                    <a:pt x="13473" y="8104"/>
                    <a:pt x="11360" y="10516"/>
                  </a:cubicBezTo>
                  <a:cubicBezTo>
                    <a:pt x="10572" y="11419"/>
                    <a:pt x="10085" y="12503"/>
                    <a:pt x="9962" y="13626"/>
                  </a:cubicBezTo>
                  <a:lnTo>
                    <a:pt x="4237" y="13626"/>
                  </a:lnTo>
                  <a:cubicBezTo>
                    <a:pt x="4107" y="12482"/>
                    <a:pt x="3630" y="11407"/>
                    <a:pt x="2866" y="10550"/>
                  </a:cubicBezTo>
                  <a:cubicBezTo>
                    <a:pt x="1658" y="9191"/>
                    <a:pt x="1184" y="7367"/>
                    <a:pt x="1571" y="5549"/>
                  </a:cubicBezTo>
                  <a:cubicBezTo>
                    <a:pt x="2020" y="3427"/>
                    <a:pt x="3748" y="1706"/>
                    <a:pt x="5873" y="1262"/>
                  </a:cubicBezTo>
                  <a:cubicBezTo>
                    <a:pt x="6278" y="1177"/>
                    <a:pt x="6685" y="1135"/>
                    <a:pt x="7088" y="1135"/>
                  </a:cubicBezTo>
                  <a:close/>
                  <a:moveTo>
                    <a:pt x="9931" y="14759"/>
                  </a:moveTo>
                  <a:lnTo>
                    <a:pt x="9931" y="15323"/>
                  </a:lnTo>
                  <a:cubicBezTo>
                    <a:pt x="9931" y="15637"/>
                    <a:pt x="9678" y="15891"/>
                    <a:pt x="9364" y="15891"/>
                  </a:cubicBezTo>
                  <a:lnTo>
                    <a:pt x="4835" y="15891"/>
                  </a:lnTo>
                  <a:cubicBezTo>
                    <a:pt x="4521" y="15891"/>
                    <a:pt x="4270" y="15637"/>
                    <a:pt x="4270" y="15323"/>
                  </a:cubicBezTo>
                  <a:lnTo>
                    <a:pt x="4270" y="14759"/>
                  </a:lnTo>
                  <a:close/>
                  <a:moveTo>
                    <a:pt x="8699" y="17023"/>
                  </a:moveTo>
                  <a:cubicBezTo>
                    <a:pt x="8464" y="17694"/>
                    <a:pt x="7827" y="18192"/>
                    <a:pt x="7099" y="18192"/>
                  </a:cubicBezTo>
                  <a:cubicBezTo>
                    <a:pt x="6371" y="18192"/>
                    <a:pt x="5734" y="17694"/>
                    <a:pt x="5499" y="17023"/>
                  </a:cubicBezTo>
                  <a:close/>
                  <a:moveTo>
                    <a:pt x="7087" y="0"/>
                  </a:moveTo>
                  <a:cubicBezTo>
                    <a:pt x="6607" y="0"/>
                    <a:pt x="6123" y="50"/>
                    <a:pt x="5641" y="151"/>
                  </a:cubicBezTo>
                  <a:cubicBezTo>
                    <a:pt x="3053" y="712"/>
                    <a:pt x="1027" y="2729"/>
                    <a:pt x="462" y="5314"/>
                  </a:cubicBezTo>
                  <a:cubicBezTo>
                    <a:pt x="0" y="7488"/>
                    <a:pt x="568" y="9671"/>
                    <a:pt x="2020" y="11301"/>
                  </a:cubicBezTo>
                  <a:cubicBezTo>
                    <a:pt x="2730" y="12099"/>
                    <a:pt x="3135" y="13149"/>
                    <a:pt x="3135" y="14191"/>
                  </a:cubicBezTo>
                  <a:lnTo>
                    <a:pt x="3135" y="15323"/>
                  </a:lnTo>
                  <a:cubicBezTo>
                    <a:pt x="3138" y="16060"/>
                    <a:pt x="3612" y="16709"/>
                    <a:pt x="4309" y="16939"/>
                  </a:cubicBezTo>
                  <a:cubicBezTo>
                    <a:pt x="4409" y="17518"/>
                    <a:pt x="4681" y="18053"/>
                    <a:pt x="5094" y="18473"/>
                  </a:cubicBezTo>
                  <a:cubicBezTo>
                    <a:pt x="5642" y="19040"/>
                    <a:pt x="6371" y="19324"/>
                    <a:pt x="7099" y="19324"/>
                  </a:cubicBezTo>
                  <a:cubicBezTo>
                    <a:pt x="7828" y="19324"/>
                    <a:pt x="8556" y="19040"/>
                    <a:pt x="9104" y="18473"/>
                  </a:cubicBezTo>
                  <a:cubicBezTo>
                    <a:pt x="9518" y="18053"/>
                    <a:pt x="9790" y="17518"/>
                    <a:pt x="9889" y="16939"/>
                  </a:cubicBezTo>
                  <a:cubicBezTo>
                    <a:pt x="10587" y="16709"/>
                    <a:pt x="11061" y="16060"/>
                    <a:pt x="11064" y="15323"/>
                  </a:cubicBezTo>
                  <a:lnTo>
                    <a:pt x="11064" y="14191"/>
                  </a:lnTo>
                  <a:cubicBezTo>
                    <a:pt x="11064" y="13149"/>
                    <a:pt x="11471" y="12108"/>
                    <a:pt x="12211" y="11262"/>
                  </a:cubicBezTo>
                  <a:cubicBezTo>
                    <a:pt x="14747" y="8366"/>
                    <a:pt x="14370" y="3943"/>
                    <a:pt x="11381" y="1518"/>
                  </a:cubicBezTo>
                  <a:cubicBezTo>
                    <a:pt x="10159" y="525"/>
                    <a:pt x="8647" y="0"/>
                    <a:pt x="70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Google Shape;11056;p139"/>
            <p:cNvSpPr/>
            <p:nvPr/>
          </p:nvSpPr>
          <p:spPr>
            <a:xfrm>
              <a:off x="50539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0"/>
                  </a:moveTo>
                  <a:cubicBezTo>
                    <a:pt x="255" y="0"/>
                    <a:pt x="1" y="254"/>
                    <a:pt x="1" y="568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6" y="879"/>
                    <a:pt x="2266" y="568"/>
                  </a:cubicBezTo>
                  <a:cubicBezTo>
                    <a:pt x="2266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Google Shape;11057;p139"/>
            <p:cNvSpPr/>
            <p:nvPr/>
          </p:nvSpPr>
          <p:spPr>
            <a:xfrm>
              <a:off x="5056850" y="2096550"/>
              <a:ext cx="50750" cy="48025"/>
            </a:xfrm>
            <a:custGeom>
              <a:avLst/>
              <a:gdLst/>
              <a:ahLst/>
              <a:cxnLst/>
              <a:rect l="l" t="t" r="r" b="b"/>
              <a:pathLst>
                <a:path w="2030" h="1921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9"/>
                    <a:pt x="215" y="962"/>
                  </a:cubicBezTo>
                  <a:lnTo>
                    <a:pt x="1015" y="1762"/>
                  </a:lnTo>
                  <a:cubicBezTo>
                    <a:pt x="1125" y="1868"/>
                    <a:pt x="1267" y="1921"/>
                    <a:pt x="1409" y="1921"/>
                  </a:cubicBezTo>
                  <a:cubicBezTo>
                    <a:pt x="1554" y="1921"/>
                    <a:pt x="1699" y="1865"/>
                    <a:pt x="1809" y="1753"/>
                  </a:cubicBezTo>
                  <a:cubicBezTo>
                    <a:pt x="2027" y="1536"/>
                    <a:pt x="2030" y="1183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Google Shape;11058;p139"/>
            <p:cNvSpPr/>
            <p:nvPr/>
          </p:nvSpPr>
          <p:spPr>
            <a:xfrm>
              <a:off x="5056400" y="2266400"/>
              <a:ext cx="51200" cy="48350"/>
            </a:xfrm>
            <a:custGeom>
              <a:avLst/>
              <a:gdLst/>
              <a:ahLst/>
              <a:cxnLst/>
              <a:rect l="l" t="t" r="r" b="b"/>
              <a:pathLst>
                <a:path w="2048" h="1934" extrusionOk="0">
                  <a:moveTo>
                    <a:pt x="1427" y="0"/>
                  </a:moveTo>
                  <a:cubicBezTo>
                    <a:pt x="1285" y="0"/>
                    <a:pt x="1143" y="53"/>
                    <a:pt x="1033" y="159"/>
                  </a:cubicBezTo>
                  <a:lnTo>
                    <a:pt x="233" y="962"/>
                  </a:lnTo>
                  <a:cubicBezTo>
                    <a:pt x="4" y="1179"/>
                    <a:pt x="1" y="1545"/>
                    <a:pt x="227" y="1768"/>
                  </a:cubicBezTo>
                  <a:cubicBezTo>
                    <a:pt x="338" y="1879"/>
                    <a:pt x="482" y="1934"/>
                    <a:pt x="627" y="1934"/>
                  </a:cubicBezTo>
                  <a:cubicBezTo>
                    <a:pt x="774" y="1934"/>
                    <a:pt x="922" y="1876"/>
                    <a:pt x="1033" y="1762"/>
                  </a:cubicBezTo>
                  <a:lnTo>
                    <a:pt x="1833" y="962"/>
                  </a:lnTo>
                  <a:cubicBezTo>
                    <a:pt x="2048" y="738"/>
                    <a:pt x="2045" y="385"/>
                    <a:pt x="1827" y="168"/>
                  </a:cubicBezTo>
                  <a:cubicBezTo>
                    <a:pt x="1717" y="56"/>
                    <a:pt x="1572" y="0"/>
                    <a:pt x="1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Google Shape;11059;p139"/>
            <p:cNvSpPr/>
            <p:nvPr/>
          </p:nvSpPr>
          <p:spPr>
            <a:xfrm>
              <a:off x="54804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8"/>
                  </a:cubicBezTo>
                  <a:cubicBezTo>
                    <a:pt x="2265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Google Shape;11060;p139"/>
            <p:cNvSpPr/>
            <p:nvPr/>
          </p:nvSpPr>
          <p:spPr>
            <a:xfrm>
              <a:off x="5479800" y="209655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1550" y="0"/>
                  </a:moveTo>
                  <a:cubicBezTo>
                    <a:pt x="1409" y="0"/>
                    <a:pt x="1267" y="53"/>
                    <a:pt x="1157" y="159"/>
                  </a:cubicBezTo>
                  <a:lnTo>
                    <a:pt x="357" y="962"/>
                  </a:lnTo>
                  <a:cubicBezTo>
                    <a:pt x="1" y="1318"/>
                    <a:pt x="251" y="1928"/>
                    <a:pt x="756" y="1928"/>
                  </a:cubicBezTo>
                  <a:cubicBezTo>
                    <a:pt x="907" y="1928"/>
                    <a:pt x="1051" y="1868"/>
                    <a:pt x="1157" y="1762"/>
                  </a:cubicBezTo>
                  <a:lnTo>
                    <a:pt x="1957" y="959"/>
                  </a:lnTo>
                  <a:cubicBezTo>
                    <a:pt x="2172" y="739"/>
                    <a:pt x="2169" y="385"/>
                    <a:pt x="1951" y="168"/>
                  </a:cubicBezTo>
                  <a:cubicBezTo>
                    <a:pt x="1841" y="56"/>
                    <a:pt x="1696" y="0"/>
                    <a:pt x="15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Google Shape;11061;p139"/>
            <p:cNvSpPr/>
            <p:nvPr/>
          </p:nvSpPr>
          <p:spPr>
            <a:xfrm>
              <a:off x="5483350" y="226640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8"/>
                    <a:pt x="215" y="962"/>
                  </a:cubicBezTo>
                  <a:lnTo>
                    <a:pt x="1015" y="1762"/>
                  </a:lnTo>
                  <a:cubicBezTo>
                    <a:pt x="1121" y="1868"/>
                    <a:pt x="1266" y="1928"/>
                    <a:pt x="1417" y="1928"/>
                  </a:cubicBezTo>
                  <a:cubicBezTo>
                    <a:pt x="1921" y="1928"/>
                    <a:pt x="2172" y="1318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6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665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457870"/>
            <a:ext cx="37746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Penalaran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Infensi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29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23519" y="2167755"/>
            <a:ext cx="7729728" cy="301568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Inference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(dalam Bahasa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inggris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 =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enyimpulan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Kata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penyimpulan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arti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luas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lebih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Dalam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pelaksanaannya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faktor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implikatur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tersirat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maupun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Left Bracket 10"/>
          <p:cNvSpPr/>
          <p:nvPr/>
        </p:nvSpPr>
        <p:spPr>
          <a:xfrm>
            <a:off x="1894631" y="2243596"/>
            <a:ext cx="1114137" cy="2936736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ket 11"/>
          <p:cNvSpPr/>
          <p:nvPr/>
        </p:nvSpPr>
        <p:spPr>
          <a:xfrm>
            <a:off x="9028882" y="2243596"/>
            <a:ext cx="1266411" cy="2936738"/>
          </a:xfrm>
          <a:prstGeom prst="righ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58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903842" y="2247256"/>
            <a:ext cx="4057021" cy="3010544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ARGUMEN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kumpulan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dengan bagian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 tersebut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dikategorikan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pernyataan-pernyataan yang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hipotesis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191379" y="686694"/>
            <a:ext cx="3330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argumen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2" name="Google Shape;10475;p137"/>
          <p:cNvGrpSpPr/>
          <p:nvPr/>
        </p:nvGrpSpPr>
        <p:grpSpPr>
          <a:xfrm>
            <a:off x="2018586" y="2131823"/>
            <a:ext cx="3503474" cy="2949420"/>
            <a:chOff x="951975" y="315800"/>
            <a:chExt cx="5860325" cy="4933550"/>
          </a:xfrm>
        </p:grpSpPr>
        <p:sp>
          <p:nvSpPr>
            <p:cNvPr id="13" name="Google Shape;10476;p137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477;p137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478;p137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479;p137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480;p137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7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481;p137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482;p137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483;p137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2476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40;p133"/>
          <p:cNvSpPr/>
          <p:nvPr/>
        </p:nvSpPr>
        <p:spPr>
          <a:xfrm>
            <a:off x="1469797" y="524871"/>
            <a:ext cx="5374063" cy="1054270"/>
          </a:xfrm>
          <a:custGeom>
            <a:avLst/>
            <a:gdLst>
              <a:gd name="connsiteX0" fmla="*/ 2798 w 12086"/>
              <a:gd name="connsiteY0" fmla="*/ 0 h 9998"/>
              <a:gd name="connsiteX1" fmla="*/ 1398 w 12086"/>
              <a:gd name="connsiteY1" fmla="*/ 4621 h 9998"/>
              <a:gd name="connsiteX2" fmla="*/ 0 w 12086"/>
              <a:gd name="connsiteY2" fmla="*/ 9242 h 9998"/>
              <a:gd name="connsiteX3" fmla="*/ 0 w 12086"/>
              <a:gd name="connsiteY3" fmla="*/ 9998 h 9998"/>
              <a:gd name="connsiteX4" fmla="*/ 832 w 12086"/>
              <a:gd name="connsiteY4" fmla="*/ 9242 h 9998"/>
              <a:gd name="connsiteX5" fmla="*/ 8591 w 12086"/>
              <a:gd name="connsiteY5" fmla="*/ 9242 h 9998"/>
              <a:gd name="connsiteX6" fmla="*/ 12086 w 12086"/>
              <a:gd name="connsiteY6" fmla="*/ 4559 h 9998"/>
              <a:gd name="connsiteX7" fmla="*/ 8556 w 12086"/>
              <a:gd name="connsiteY7" fmla="*/ 0 h 9998"/>
              <a:gd name="connsiteX8" fmla="*/ 2798 w 12086"/>
              <a:gd name="connsiteY8" fmla="*/ 0 h 9998"/>
              <a:gd name="connsiteX0" fmla="*/ 2315 w 10000"/>
              <a:gd name="connsiteY0" fmla="*/ 182 h 10182"/>
              <a:gd name="connsiteX1" fmla="*/ 1157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7108 w 10000"/>
              <a:gd name="connsiteY5" fmla="*/ 9426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  <a:gd name="connsiteX0" fmla="*/ 2315 w 10000"/>
              <a:gd name="connsiteY0" fmla="*/ 182 h 10182"/>
              <a:gd name="connsiteX1" fmla="*/ 1157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8995 w 10000"/>
              <a:gd name="connsiteY5" fmla="*/ 9517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  <a:gd name="connsiteX0" fmla="*/ 2315 w 10000"/>
              <a:gd name="connsiteY0" fmla="*/ 182 h 10182"/>
              <a:gd name="connsiteX1" fmla="*/ 1052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8995 w 10000"/>
              <a:gd name="connsiteY5" fmla="*/ 9517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182" extrusionOk="0">
                <a:moveTo>
                  <a:pt x="2315" y="182"/>
                </a:moveTo>
                <a:cubicBezTo>
                  <a:pt x="1675" y="182"/>
                  <a:pt x="1052" y="2251"/>
                  <a:pt x="1052" y="4804"/>
                </a:cubicBezTo>
                <a:cubicBezTo>
                  <a:pt x="1052" y="7357"/>
                  <a:pt x="639" y="9426"/>
                  <a:pt x="0" y="9426"/>
                </a:cubicBezTo>
                <a:lnTo>
                  <a:pt x="0" y="10182"/>
                </a:lnTo>
                <a:cubicBezTo>
                  <a:pt x="242" y="10182"/>
                  <a:pt x="480" y="9922"/>
                  <a:pt x="688" y="9426"/>
                </a:cubicBezTo>
                <a:lnTo>
                  <a:pt x="8995" y="9517"/>
                </a:lnTo>
                <a:cubicBezTo>
                  <a:pt x="9641" y="9517"/>
                  <a:pt x="10007" y="7319"/>
                  <a:pt x="10000" y="4742"/>
                </a:cubicBezTo>
                <a:cubicBezTo>
                  <a:pt x="9992" y="2193"/>
                  <a:pt x="9585" y="0"/>
                  <a:pt x="8947" y="0"/>
                </a:cubicBezTo>
                <a:lnTo>
                  <a:pt x="2315" y="18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oogle Shape;2837;p133"/>
          <p:cNvGrpSpPr/>
          <p:nvPr/>
        </p:nvGrpSpPr>
        <p:grpSpPr>
          <a:xfrm>
            <a:off x="838197" y="317164"/>
            <a:ext cx="1028484" cy="1027947"/>
            <a:chOff x="4411970" y="4340222"/>
            <a:chExt cx="197723" cy="197677"/>
          </a:xfrm>
        </p:grpSpPr>
        <p:sp>
          <p:nvSpPr>
            <p:cNvPr id="8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136" y="601439"/>
            <a:ext cx="46127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5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25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sz="25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5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5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7" name="Google Shape;250;p31"/>
          <p:cNvSpPr txBox="1">
            <a:spLocks/>
          </p:cNvSpPr>
          <p:nvPr/>
        </p:nvSpPr>
        <p:spPr>
          <a:xfrm>
            <a:off x="1774522" y="2641080"/>
            <a:ext cx="3869191" cy="204243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Immediate Inference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penarikan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Left Bracket 17"/>
          <p:cNvSpPr/>
          <p:nvPr/>
        </p:nvSpPr>
        <p:spPr>
          <a:xfrm>
            <a:off x="1550285" y="242963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ket 14"/>
          <p:cNvSpPr/>
          <p:nvPr/>
        </p:nvSpPr>
        <p:spPr>
          <a:xfrm flipH="1">
            <a:off x="5157374" y="252515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Google Shape;250;p31"/>
          <p:cNvSpPr txBox="1">
            <a:spLocks/>
          </p:cNvSpPr>
          <p:nvPr/>
        </p:nvSpPr>
        <p:spPr>
          <a:xfrm>
            <a:off x="6729687" y="2641080"/>
            <a:ext cx="3869191" cy="279693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Tidak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Mediate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Inference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sz="1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diambil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memiliki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keterkaitan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logis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Left Bracket 20"/>
          <p:cNvSpPr/>
          <p:nvPr/>
        </p:nvSpPr>
        <p:spPr>
          <a:xfrm>
            <a:off x="6453795" y="252515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Bracket 21"/>
          <p:cNvSpPr/>
          <p:nvPr/>
        </p:nvSpPr>
        <p:spPr>
          <a:xfrm flipH="1">
            <a:off x="10060884" y="262067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5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oogle Shape;9674;p135"/>
          <p:cNvGrpSpPr/>
          <p:nvPr/>
        </p:nvGrpSpPr>
        <p:grpSpPr>
          <a:xfrm>
            <a:off x="2036635" y="3043436"/>
            <a:ext cx="8097502" cy="1516288"/>
            <a:chOff x="998425" y="1182125"/>
            <a:chExt cx="1065400" cy="199500"/>
          </a:xfrm>
        </p:grpSpPr>
        <p:sp>
          <p:nvSpPr>
            <p:cNvPr id="47" name="Google Shape;9675;p135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676;p135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677;p135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678;p135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679;p135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911474" y="2195303"/>
            <a:ext cx="1885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Modus Ponens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85199" y="5042453"/>
            <a:ext cx="1885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86168" y="2032889"/>
            <a:ext cx="2828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04709" y="4734676"/>
            <a:ext cx="274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Penyederhanaan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2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3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143526" y="723857"/>
            <a:ext cx="3330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Google Shape;11318;p140"/>
          <p:cNvSpPr/>
          <p:nvPr/>
        </p:nvSpPr>
        <p:spPr>
          <a:xfrm>
            <a:off x="2502453" y="3480810"/>
            <a:ext cx="703405" cy="640531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1360;p140"/>
          <p:cNvSpPr/>
          <p:nvPr/>
        </p:nvSpPr>
        <p:spPr>
          <a:xfrm>
            <a:off x="4633152" y="3417924"/>
            <a:ext cx="796097" cy="786312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11292;p140"/>
          <p:cNvGrpSpPr/>
          <p:nvPr/>
        </p:nvGrpSpPr>
        <p:grpSpPr>
          <a:xfrm>
            <a:off x="6854506" y="3451690"/>
            <a:ext cx="693559" cy="752546"/>
            <a:chOff x="-42778750" y="2320125"/>
            <a:chExt cx="285125" cy="309375"/>
          </a:xfrm>
          <a:solidFill>
            <a:schemeClr val="accent5">
              <a:lumMod val="50000"/>
            </a:schemeClr>
          </a:solidFill>
        </p:grpSpPr>
        <p:sp>
          <p:nvSpPr>
            <p:cNvPr id="41" name="Google Shape;11293;p140"/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294;p140"/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Google Shape;11304;p140"/>
          <p:cNvSpPr/>
          <p:nvPr/>
        </p:nvSpPr>
        <p:spPr>
          <a:xfrm>
            <a:off x="9099299" y="3430647"/>
            <a:ext cx="551678" cy="760866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74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3418720"/>
            <a:ext cx="11069861" cy="24544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16530" y="519764"/>
            <a:ext cx="11069861" cy="2454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406969" y="728805"/>
            <a:ext cx="9362828" cy="2011628"/>
            <a:chOff x="1170716" y="856339"/>
            <a:chExt cx="9295161" cy="2011628"/>
          </a:xfrm>
        </p:grpSpPr>
        <p:grpSp>
          <p:nvGrpSpPr>
            <p:cNvPr id="6" name="Google Shape;5329;p65"/>
            <p:cNvGrpSpPr/>
            <p:nvPr/>
          </p:nvGrpSpPr>
          <p:grpSpPr>
            <a:xfrm>
              <a:off x="1170716" y="856339"/>
              <a:ext cx="1893138" cy="1560414"/>
              <a:chOff x="243636" y="1617213"/>
              <a:chExt cx="1323328" cy="1090749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7" name="Google Shape;5330;p65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" name="Google Shape;5331;p65"/>
              <p:cNvSpPr/>
              <p:nvPr/>
            </p:nvSpPr>
            <p:spPr>
              <a:xfrm rot="16200000">
                <a:off x="335237" y="1525612"/>
                <a:ext cx="1090749" cy="1273951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" name="Google Shape;5332;p65"/>
              <p:cNvSpPr/>
              <p:nvPr/>
            </p:nvSpPr>
            <p:spPr>
              <a:xfrm rot="16200000">
                <a:off x="1329839" y="2075937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" name="Rectangle 36"/>
            <p:cNvSpPr/>
            <p:nvPr/>
          </p:nvSpPr>
          <p:spPr>
            <a:xfrm>
              <a:off x="1421012" y="1040978"/>
              <a:ext cx="104387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600" dirty="0">
                  <a:solidFill>
                    <a:schemeClr val="accent5">
                      <a:lumMod val="50000"/>
                    </a:schemeClr>
                  </a:solidFill>
                </a:rPr>
                <a:t>01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99483" y="1333366"/>
              <a:ext cx="473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5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Modus Ponens</a:t>
              </a:r>
              <a:endParaRPr lang="en-US" sz="28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3099485" y="1852304"/>
                  <a:ext cx="736639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Modus ponens dapat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dilihat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pada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contoh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penerapan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logika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implikasi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,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yaitu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agar </a:t>
                  </a:r>
                  <a:r>
                    <a:rPr lang="en-US" sz="2000" i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p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m:t>→</m:t>
                      </m:r>
                    </m:oMath>
                  </a14:m>
                  <a:r>
                    <a:rPr lang="en-US" sz="2000" i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i="1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q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menghasilkan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simpulan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bernilai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benar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,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maka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q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harus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bernilai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benar</a:t>
                  </a:r>
                  <a:r>
                    <a:rPr lang="en-US" sz="2000" dirty="0" smtClean="0">
                      <a:latin typeface="Cambria" panose="02040503050406030204" pitchFamily="18" charset="0"/>
                      <a:ea typeface="Cambria" panose="02040503050406030204" pitchFamily="18" charset="0"/>
                    </a:rPr>
                    <a:t>.</a:t>
                  </a:r>
                  <a:endParaRPr lang="en-US" sz="2000" dirty="0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99485" y="1852304"/>
                  <a:ext cx="7366392" cy="1015663"/>
                </a:xfrm>
                <a:prstGeom prst="rect">
                  <a:avLst/>
                </a:prstGeom>
                <a:blipFill>
                  <a:blip r:embed="rId2"/>
                  <a:stretch>
                    <a:fillRect l="-904" t="-3593" r="-822" b="-95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0" name="TextBox 49"/>
          <p:cNvSpPr txBox="1"/>
          <p:nvPr/>
        </p:nvSpPr>
        <p:spPr>
          <a:xfrm flipH="1">
            <a:off x="4028702" y="4113573"/>
            <a:ext cx="473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9411" y="4624534"/>
            <a:ext cx="7582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Proses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sebenernya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mirip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modus ponens.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Perbedaannya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2" name="Google Shape;5329;p65"/>
          <p:cNvGrpSpPr/>
          <p:nvPr/>
        </p:nvGrpSpPr>
        <p:grpSpPr>
          <a:xfrm flipH="1">
            <a:off x="8876659" y="3641318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53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 flipH="1">
            <a:off x="9475624" y="3867526"/>
            <a:ext cx="10438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 smtClean="0">
                <a:solidFill>
                  <a:schemeClr val="accent5">
                    <a:lumMod val="50000"/>
                  </a:schemeClr>
                </a:solidFill>
              </a:rPr>
              <a:t>02</a:t>
            </a:r>
            <a:endParaRPr lang="en-US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6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6714" y="601579"/>
            <a:ext cx="10923337" cy="6256421"/>
            <a:chOff x="619094" y="601579"/>
            <a:chExt cx="10923337" cy="6256421"/>
          </a:xfrm>
        </p:grpSpPr>
        <p:sp>
          <p:nvSpPr>
            <p:cNvPr id="31" name="Rectangle 30"/>
            <p:cNvSpPr/>
            <p:nvPr/>
          </p:nvSpPr>
          <p:spPr>
            <a:xfrm>
              <a:off x="6078490" y="601579"/>
              <a:ext cx="5463941" cy="625642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619094" y="601579"/>
              <a:ext cx="5463941" cy="625642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594422" y="1226880"/>
            <a:ext cx="3210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594422" y="2272200"/>
                <a:ext cx="337965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penghubung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 pada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aturan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disjungtif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422" y="2272200"/>
                <a:ext cx="3379658" cy="1631216"/>
              </a:xfrm>
              <a:prstGeom prst="rect">
                <a:avLst/>
              </a:prstGeom>
              <a:blipFill>
                <a:blip r:embed="rId2"/>
                <a:stretch>
                  <a:fillRect l="-1986" t="-2247" r="-1264" b="-5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 flipH="1">
            <a:off x="5862048" y="1204609"/>
            <a:ext cx="365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Penyederhanaan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195548" y="2287057"/>
                <a:ext cx="3497250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Dalam modus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beberapa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dihubungkan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pengubung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”,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maka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dapat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diambil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secara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khusus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548" y="2287057"/>
                <a:ext cx="3497250" cy="1938992"/>
              </a:xfrm>
              <a:prstGeom prst="rect">
                <a:avLst/>
              </a:prstGeom>
              <a:blipFill>
                <a:blip r:embed="rId3"/>
                <a:stretch>
                  <a:fillRect l="-1742" t="-1572" r="-1394" b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oogle Shape;5329;p65"/>
          <p:cNvGrpSpPr/>
          <p:nvPr/>
        </p:nvGrpSpPr>
        <p:grpSpPr>
          <a:xfrm>
            <a:off x="689101" y="1111667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20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939397" y="1337875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 smtClean="0">
                <a:solidFill>
                  <a:schemeClr val="accent5">
                    <a:lumMod val="50000"/>
                  </a:schemeClr>
                </a:solidFill>
              </a:rPr>
              <a:t>03</a:t>
            </a:r>
            <a:endParaRPr lang="en-US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7" name="Google Shape;5329;p65"/>
          <p:cNvGrpSpPr/>
          <p:nvPr/>
        </p:nvGrpSpPr>
        <p:grpSpPr>
          <a:xfrm flipH="1">
            <a:off x="9574956" y="1226880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28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 flipH="1">
            <a:off x="10173921" y="1418932"/>
            <a:ext cx="10438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 smtClean="0">
                <a:solidFill>
                  <a:schemeClr val="accent5">
                    <a:lumMod val="50000"/>
                  </a:schemeClr>
                </a:solidFill>
              </a:rPr>
              <a:t>04</a:t>
            </a:r>
            <a:endParaRPr lang="en-US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81903" y="5122669"/>
                <a:ext cx="2820679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∨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1903" y="5122669"/>
                <a:ext cx="2820679" cy="6712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013634" y="5122670"/>
                <a:ext cx="2820679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∨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634" y="5122670"/>
                <a:ext cx="2820679" cy="6712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281903" y="5244689"/>
            <a:ext cx="849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35932" y="4253626"/>
            <a:ext cx="4738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modus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8463817" y="5096572"/>
                <a:ext cx="2820679" cy="69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∧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3817" y="5096572"/>
                <a:ext cx="2820679" cy="6973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195548" y="5096573"/>
                <a:ext cx="2820679" cy="69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∧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548" y="5096573"/>
                <a:ext cx="2820679" cy="6973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8463817" y="5218592"/>
            <a:ext cx="849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08457" y="4274617"/>
            <a:ext cx="4738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modus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723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4" name="Pentagon 23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52246" y="1734868"/>
            <a:ext cx="357632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Konversi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Bilangan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9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31879" y="493882"/>
            <a:ext cx="10313007" cy="4230651"/>
            <a:chOff x="1114005" y="1192382"/>
            <a:chExt cx="10313007" cy="4230651"/>
          </a:xfrm>
        </p:grpSpPr>
        <p:sp>
          <p:nvSpPr>
            <p:cNvPr id="23" name="Rounded Rectangle 22"/>
            <p:cNvSpPr/>
            <p:nvPr/>
          </p:nvSpPr>
          <p:spPr>
            <a:xfrm rot="21072221">
              <a:off x="2512580" y="3950035"/>
              <a:ext cx="2180996" cy="54465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 rot="19998976">
              <a:off x="5260967" y="3230961"/>
              <a:ext cx="2180996" cy="6217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 rot="21103483">
              <a:off x="7965395" y="2251909"/>
              <a:ext cx="2180996" cy="6377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253182" y="2717302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7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681852" y="1616598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9561010" y="1192382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1518601" y="3369181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684466" y="3508021"/>
              <a:ext cx="1521824" cy="152182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1239923" y="3427389"/>
              <a:ext cx="523095" cy="52309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074988" y="4680545"/>
              <a:ext cx="523095" cy="52309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737871" y="3178331"/>
              <a:ext cx="358273" cy="358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998815" y="5182931"/>
              <a:ext cx="240102" cy="2401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425272" y="2886296"/>
              <a:ext cx="1521824" cy="1521824"/>
            </a:xfrm>
            <a:prstGeom prst="ellipse">
              <a:avLst/>
            </a:prstGeom>
            <a:solidFill>
              <a:srgbClr val="EFCAC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6856865" y="1788687"/>
              <a:ext cx="1521824" cy="152182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9733100" y="1364472"/>
              <a:ext cx="1521824" cy="152182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59238" y="4081556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  <a:endParaRPr lang="en-US" sz="2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00044" y="3409865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OTAK</a:t>
              </a:r>
              <a:endParaRPr lang="en-US" sz="2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49070" y="4826676"/>
              <a:ext cx="7749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  <a:endParaRPr lang="en-US" sz="8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114005" y="3584395"/>
              <a:ext cx="7749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  <a:endParaRPr lang="en-US" sz="8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56862" y="2125384"/>
              <a:ext cx="157227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IDE/</a:t>
              </a:r>
            </a:p>
            <a:p>
              <a:pPr algn="ctr"/>
              <a:r>
                <a:rPr lang="en-US" sz="2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GAGASAN</a:t>
              </a:r>
              <a:endParaRPr lang="en-US" sz="2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707872" y="1909940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SOLUSI</a:t>
              </a:r>
              <a:endParaRPr lang="en-US" sz="2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5" name="Google Shape;2971;p133"/>
            <p:cNvSpPr/>
            <p:nvPr/>
          </p:nvSpPr>
          <p:spPr>
            <a:xfrm rot="21270994">
              <a:off x="8902057" y="2134908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971;p133"/>
            <p:cNvSpPr/>
            <p:nvPr/>
          </p:nvSpPr>
          <p:spPr>
            <a:xfrm rot="20101207">
              <a:off x="6346703" y="3052703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971;p133"/>
            <p:cNvSpPr/>
            <p:nvPr/>
          </p:nvSpPr>
          <p:spPr>
            <a:xfrm rot="21109695">
              <a:off x="3714509" y="3796139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Content Placeholder 2"/>
          <p:cNvSpPr>
            <a:spLocks noGrp="1"/>
          </p:cNvSpPr>
          <p:nvPr>
            <p:ph idx="1"/>
          </p:nvPr>
        </p:nvSpPr>
        <p:spPr>
          <a:xfrm>
            <a:off x="6908800" y="3152204"/>
            <a:ext cx="4599295" cy="2866724"/>
          </a:xfrm>
          <a:ln w="28575">
            <a:solidFill>
              <a:schemeClr val="accent2">
                <a:lumMod val="50000"/>
              </a:schemeClr>
            </a:solidFill>
            <a:prstDash val="dash"/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Ide atau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panjang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matang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alternatif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lebih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matang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Terkadang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ide tidak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dituangkan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nyata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tetapi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masih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sebatas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bayangan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disimulasikan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mendalam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berbekal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keterampilan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dimiliki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Keberhasilan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diuji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setelah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implementasi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Google Shape;136;p19"/>
          <p:cNvSpPr/>
          <p:nvPr/>
        </p:nvSpPr>
        <p:spPr>
          <a:xfrm>
            <a:off x="1996489" y="988491"/>
            <a:ext cx="274649" cy="26224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137;p19"/>
          <p:cNvSpPr/>
          <p:nvPr/>
        </p:nvSpPr>
        <p:spPr>
          <a:xfrm rot="2697359">
            <a:off x="170874" y="294834"/>
            <a:ext cx="416923" cy="398094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38;p19"/>
          <p:cNvSpPr/>
          <p:nvPr/>
        </p:nvSpPr>
        <p:spPr>
          <a:xfrm>
            <a:off x="4456658" y="1285734"/>
            <a:ext cx="167017" cy="159510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39;p19"/>
          <p:cNvSpPr/>
          <p:nvPr/>
        </p:nvSpPr>
        <p:spPr>
          <a:xfrm rot="1279940">
            <a:off x="865928" y="414132"/>
            <a:ext cx="166981" cy="15949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38;p19"/>
          <p:cNvSpPr/>
          <p:nvPr/>
        </p:nvSpPr>
        <p:spPr>
          <a:xfrm>
            <a:off x="3636615" y="1003675"/>
            <a:ext cx="267484" cy="255461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37;p19"/>
          <p:cNvSpPr/>
          <p:nvPr/>
        </p:nvSpPr>
        <p:spPr>
          <a:xfrm rot="2697359">
            <a:off x="1044759" y="926633"/>
            <a:ext cx="416923" cy="398094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39;p19"/>
          <p:cNvSpPr/>
          <p:nvPr/>
        </p:nvSpPr>
        <p:spPr>
          <a:xfrm rot="1279940">
            <a:off x="2859119" y="1382351"/>
            <a:ext cx="166981" cy="15949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832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6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57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58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59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61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8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9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2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6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7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3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4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5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4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2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3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5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0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1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6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8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7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6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8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4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5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9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2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3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0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0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1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8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9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2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6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3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4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222792" y="2602626"/>
            <a:ext cx="5745201" cy="2952091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umumnya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kombinasi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9.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Angka-angka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dapat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dikelompokan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lagi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mulai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biner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ternary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heksadesimal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Dari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empat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biner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oktal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heksadesimal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478;p45">
            <a:extLst>
              <a:ext uri="{FF2B5EF4-FFF2-40B4-BE49-F238E27FC236}">
                <a16:creationId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295170" y="643537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701250"/>
              </p:ext>
            </p:extLst>
          </p:nvPr>
        </p:nvGraphicFramePr>
        <p:xfrm>
          <a:off x="3128212" y="317428"/>
          <a:ext cx="7979342" cy="58168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199">
                  <a:extLst>
                    <a:ext uri="{9D8B030D-6E8A-4147-A177-3AD203B41FA5}">
                      <a16:colId xmlns:a16="http://schemas.microsoft.com/office/drawing/2014/main" val="219992366"/>
                    </a:ext>
                  </a:extLst>
                </a:gridCol>
                <a:gridCol w="1636294">
                  <a:extLst>
                    <a:ext uri="{9D8B030D-6E8A-4147-A177-3AD203B41FA5}">
                      <a16:colId xmlns:a16="http://schemas.microsoft.com/office/drawing/2014/main" val="3620531864"/>
                    </a:ext>
                  </a:extLst>
                </a:gridCol>
                <a:gridCol w="3599849">
                  <a:extLst>
                    <a:ext uri="{9D8B030D-6E8A-4147-A177-3AD203B41FA5}">
                      <a16:colId xmlns:a16="http://schemas.microsoft.com/office/drawing/2014/main" val="2953001299"/>
                    </a:ext>
                  </a:extLst>
                </a:gridCol>
              </a:tblGrid>
              <a:tr h="49311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Sistem</a:t>
                      </a:r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Bilangan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Radiks</a:t>
                      </a:r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(basis)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Digit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4665723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Biner</a:t>
                      </a:r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116125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Ternary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6215693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Quartenary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3907920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Quinary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705468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163727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Septenary</a:t>
                      </a:r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032059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Octenary</a:t>
                      </a:r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(octal)</a:t>
                      </a:r>
                      <a:endParaRPr lang="en-US" sz="16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6499952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Nonary</a:t>
                      </a:r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06954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Denary </a:t>
                      </a:r>
                      <a:r>
                        <a:rPr lang="en-US" sz="160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</a:t>
                      </a:r>
                      <a:r>
                        <a:rPr lang="en-US" sz="1600" i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desimal</a:t>
                      </a:r>
                      <a:r>
                        <a:rPr lang="en-US" sz="160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6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922711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Undenary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587782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Duodenary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6727825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Tredenary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391182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Quatuordenary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7780866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Quidenary</a:t>
                      </a:r>
                      <a:r>
                        <a:rPr lang="en-US" sz="1600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0123456789ABCDE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2849336"/>
                  </a:ext>
                </a:extLst>
              </a:tr>
              <a:tr h="58431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Hexadenary</a:t>
                      </a:r>
                      <a:r>
                        <a:rPr lang="en-US" sz="1600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</a:t>
                      </a:r>
                      <a:r>
                        <a:rPr lang="en-US" sz="1600" i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heksadesimal</a:t>
                      </a:r>
                      <a:r>
                        <a:rPr lang="en-US" sz="160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6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0123456789ABCDEF</a:t>
                      </a:r>
                      <a:endParaRPr lang="en-US" sz="1600" spc="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22427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4421" y="765751"/>
            <a:ext cx="247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Pengelompokan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3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573582" y="631975"/>
            <a:ext cx="4355037" cy="4573192"/>
          </a:xfrm>
          <a:prstGeom prst="round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Google Shape;1542;p70"/>
          <p:cNvSpPr/>
          <p:nvPr/>
        </p:nvSpPr>
        <p:spPr>
          <a:xfrm>
            <a:off x="5150679" y="23777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616;p72"/>
          <p:cNvSpPr/>
          <p:nvPr/>
        </p:nvSpPr>
        <p:spPr>
          <a:xfrm rot="13959577">
            <a:off x="-785712" y="2884038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6636780" y="631975"/>
            <a:ext cx="4355037" cy="4573192"/>
          </a:xfrm>
          <a:prstGeom prst="roundRect">
            <a:avLst/>
          </a:prstGeom>
          <a:noFill/>
          <a:ln w="57150">
            <a:solidFill>
              <a:srgbClr val="354545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Google Shape;1543;p70"/>
          <p:cNvSpPr/>
          <p:nvPr/>
        </p:nvSpPr>
        <p:spPr>
          <a:xfrm rot="15283589">
            <a:off x="9080995" y="3187329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1365042" y="856647"/>
            <a:ext cx="4355037" cy="457319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27930" y="856646"/>
            <a:ext cx="4355037" cy="457319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573582" y="1192420"/>
                <a:ext cx="3941098" cy="3901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 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 (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atau binary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standar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format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digunakan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sebagai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dasar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operasi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aritmetika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dalam CPU computer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sehingga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sering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disebut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istilah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bit atau binary digit yang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diwakilkan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dua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jenis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0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1. 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Penulisan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dengan 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582" y="1192420"/>
                <a:ext cx="3941098" cy="3901646"/>
              </a:xfrm>
              <a:prstGeom prst="rect">
                <a:avLst/>
              </a:prstGeom>
              <a:blipFill>
                <a:blip r:embed="rId3"/>
                <a:stretch>
                  <a:fillRect l="-1236" t="-1250" r="-1236" b="-1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634540" y="1192420"/>
                <a:ext cx="3951761" cy="2793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 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8 (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Oktal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Format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octal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hanya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mengenal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delapan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jenis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0, 1, 2, 3, 4, 5, 6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7.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Penulisan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octal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dengan 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oktal</a:t>
                </a:r>
                <a:r>
                  <a:rPr lang="en-US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540" y="1192420"/>
                <a:ext cx="3951761" cy="2793650"/>
              </a:xfrm>
              <a:prstGeom prst="rect">
                <a:avLst/>
              </a:prstGeom>
              <a:blipFill>
                <a:blip r:embed="rId4"/>
                <a:stretch>
                  <a:fillRect l="-1233" t="-1747" r="-1233" b="-2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Google Shape;1812;p34"/>
          <p:cNvSpPr/>
          <p:nvPr/>
        </p:nvSpPr>
        <p:spPr>
          <a:xfrm>
            <a:off x="1365042" y="5654510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19" name="Google Shape;1812;p34"/>
          <p:cNvSpPr/>
          <p:nvPr/>
        </p:nvSpPr>
        <p:spPr>
          <a:xfrm>
            <a:off x="6532509" y="5619133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056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1573582" y="631975"/>
            <a:ext cx="4355037" cy="4573192"/>
          </a:xfrm>
          <a:prstGeom prst="round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Google Shape;1542;p70"/>
          <p:cNvSpPr/>
          <p:nvPr/>
        </p:nvSpPr>
        <p:spPr>
          <a:xfrm>
            <a:off x="5150679" y="23777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616;p72"/>
          <p:cNvSpPr/>
          <p:nvPr/>
        </p:nvSpPr>
        <p:spPr>
          <a:xfrm rot="13959577">
            <a:off x="-785712" y="2884038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Rounded Rectangle 25"/>
          <p:cNvSpPr/>
          <p:nvPr/>
        </p:nvSpPr>
        <p:spPr>
          <a:xfrm>
            <a:off x="6636780" y="631975"/>
            <a:ext cx="4355037" cy="4573192"/>
          </a:xfrm>
          <a:prstGeom prst="roundRect">
            <a:avLst/>
          </a:prstGeom>
          <a:noFill/>
          <a:ln w="57150">
            <a:solidFill>
              <a:srgbClr val="354545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Google Shape;1543;p70"/>
          <p:cNvSpPr/>
          <p:nvPr/>
        </p:nvSpPr>
        <p:spPr>
          <a:xfrm rot="15283589">
            <a:off x="9080995" y="3187329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Rounded Rectangle 27"/>
          <p:cNvSpPr/>
          <p:nvPr/>
        </p:nvSpPr>
        <p:spPr>
          <a:xfrm>
            <a:off x="1365042" y="856647"/>
            <a:ext cx="4355037" cy="45731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427930" y="856646"/>
            <a:ext cx="4355037" cy="45731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73582" y="1192420"/>
            <a:ext cx="3941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Berbasis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10 (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berbasis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10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angka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0, 1, 2, 3, 4, 5, 6, 7, 8,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9. </a:t>
            </a:r>
          </a:p>
          <a:p>
            <a:pPr algn="just"/>
            <a:endParaRPr lang="en-US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format 𝑵_𝟏𝟎, dengan 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634540" y="1192420"/>
                <a:ext cx="3951761" cy="37169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16 (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Heksadesimal</a:t>
                </a:r>
                <a:r>
                  <a:rPr lang="en-US" sz="2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 err="1"/>
                  <a:t>Bilangan</a:t>
                </a:r>
                <a:r>
                  <a:rPr lang="en-US" dirty="0"/>
                  <a:t> </a:t>
                </a:r>
                <a:r>
                  <a:rPr lang="en-US" dirty="0" err="1"/>
                  <a:t>heksadesimal</a:t>
                </a:r>
                <a:r>
                  <a:rPr lang="en-US" dirty="0"/>
                  <a:t> memiliki 16 </a:t>
                </a:r>
                <a:r>
                  <a:rPr lang="en-US" dirty="0" err="1"/>
                  <a:t>jenis</a:t>
                </a:r>
                <a:r>
                  <a:rPr lang="en-US" dirty="0"/>
                  <a:t> symbol yang </a:t>
                </a:r>
                <a:r>
                  <a:rPr lang="en-US" dirty="0" err="1"/>
                  <a:t>terdiri</a:t>
                </a:r>
                <a:r>
                  <a:rPr lang="en-US" dirty="0"/>
                  <a:t> atas 10 </a:t>
                </a:r>
                <a:r>
                  <a:rPr lang="en-US" dirty="0" err="1"/>
                  <a:t>angka</a:t>
                </a:r>
                <a:r>
                  <a:rPr lang="en-US" dirty="0"/>
                  <a:t> (</a:t>
                </a:r>
                <a:r>
                  <a:rPr lang="en-US" dirty="0" err="1"/>
                  <a:t>numerik</a:t>
                </a:r>
                <a:r>
                  <a:rPr lang="en-US" dirty="0"/>
                  <a:t>) </a:t>
                </a:r>
                <a:r>
                  <a:rPr lang="en-US" dirty="0" err="1"/>
                  <a:t>dan</a:t>
                </a:r>
                <a:r>
                  <a:rPr lang="en-US" dirty="0"/>
                  <a:t> 6 </a:t>
                </a:r>
                <a:r>
                  <a:rPr lang="en-US" dirty="0" err="1"/>
                  <a:t>karakter</a:t>
                </a:r>
                <a:r>
                  <a:rPr lang="en-US" dirty="0"/>
                  <a:t>, </a:t>
                </a:r>
                <a:r>
                  <a:rPr lang="en-US" dirty="0" err="1"/>
                  <a:t>yaitu</a:t>
                </a:r>
                <a:r>
                  <a:rPr lang="en-US" dirty="0"/>
                  <a:t> 0, 1, 2, 3, 4, 5, 6, 7, 8, 9, A, B, C, D, E, </a:t>
                </a:r>
                <a:r>
                  <a:rPr lang="en-US" dirty="0" err="1"/>
                  <a:t>dan</a:t>
                </a:r>
                <a:r>
                  <a:rPr lang="en-US" dirty="0"/>
                  <a:t> F.</a:t>
                </a:r>
                <a:endParaRPr lang="en-US" i="1" dirty="0"/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 err="1" smtClean="0"/>
                  <a:t>Penulisan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bilangan</a:t>
                </a:r>
                <a:r>
                  <a:rPr lang="en-US" dirty="0" smtClean="0"/>
                  <a:t> </a:t>
                </a:r>
                <a:r>
                  <a:rPr lang="en-US" dirty="0" err="1"/>
                  <a:t>berbasis</a:t>
                </a:r>
                <a:r>
                  <a:rPr lang="en-US" dirty="0"/>
                  <a:t> </a:t>
                </a:r>
                <a:r>
                  <a:rPr lang="en-US" dirty="0" err="1"/>
                  <a:t>heksadesimal</a:t>
                </a:r>
                <a:r>
                  <a:rPr lang="en-US" dirty="0"/>
                  <a:t>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dirty="0"/>
                  <a:t>, dengan N </a:t>
                </a:r>
                <a:r>
                  <a:rPr lang="en-US" dirty="0" err="1"/>
                  <a:t>adalah</a:t>
                </a:r>
                <a:r>
                  <a:rPr lang="en-US" dirty="0"/>
                  <a:t> </a:t>
                </a:r>
                <a:r>
                  <a:rPr lang="en-US" dirty="0" err="1"/>
                  <a:t>bilangan</a:t>
                </a:r>
                <a:r>
                  <a:rPr lang="en-US" dirty="0"/>
                  <a:t> </a:t>
                </a:r>
                <a:r>
                  <a:rPr lang="en-US" dirty="0" err="1"/>
                  <a:t>heksadesimal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540" y="1192420"/>
                <a:ext cx="3951761" cy="3716980"/>
              </a:xfrm>
              <a:prstGeom prst="rect">
                <a:avLst/>
              </a:prstGeom>
              <a:blipFill>
                <a:blip r:embed="rId3"/>
                <a:stretch>
                  <a:fillRect l="-1233" t="-1314" r="-1233" b="-1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Google Shape;1812;p34"/>
          <p:cNvSpPr/>
          <p:nvPr/>
        </p:nvSpPr>
        <p:spPr>
          <a:xfrm>
            <a:off x="1365042" y="5641896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34" name="Google Shape;1812;p34"/>
          <p:cNvSpPr/>
          <p:nvPr/>
        </p:nvSpPr>
        <p:spPr>
          <a:xfrm>
            <a:off x="6532509" y="5619133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13138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32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23519" y="1703413"/>
            <a:ext cx="7729728" cy="158349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Konversi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dapat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dikatakan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dengan tetap memiliki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arti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sama.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Pentagon 2"/>
          <p:cNvSpPr/>
          <p:nvPr/>
        </p:nvSpPr>
        <p:spPr>
          <a:xfrm flipV="1">
            <a:off x="0" y="3478486"/>
            <a:ext cx="6146800" cy="2389695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entagon 4"/>
          <p:cNvSpPr/>
          <p:nvPr/>
        </p:nvSpPr>
        <p:spPr>
          <a:xfrm flipH="1" flipV="1">
            <a:off x="6146800" y="3478486"/>
            <a:ext cx="6045200" cy="2389695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31048" y="4079095"/>
                <a:ext cx="4139310" cy="151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Pada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teknik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dikonversi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merupakan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hasil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kali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tertentu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dengan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(basis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berpangkat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bulat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dengan format </a:t>
                </a:r>
                <a:r>
                  <a:rPr lang="en-US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penulisan</a:t>
                </a:r>
                <a:r>
                  <a:rPr lang="en-US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∑</m:t>
                    </m:r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𝐀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𝒃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048" y="4079095"/>
                <a:ext cx="4139310" cy="1512978"/>
              </a:xfrm>
              <a:prstGeom prst="rect">
                <a:avLst/>
              </a:prstGeom>
              <a:blipFill>
                <a:blip r:embed="rId2"/>
                <a:stretch>
                  <a:fillRect l="-1178" t="-2419" r="-1031" b="-4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7506981" y="4115560"/>
            <a:ext cx="4141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dikonversi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 format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dibagi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berulang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9257" y="3665641"/>
            <a:ext cx="2066577" cy="4071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35225" y="3543293"/>
            <a:ext cx="2834640" cy="5943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Penjumlahan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98391" y="3647276"/>
            <a:ext cx="1995300" cy="4071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78721" y="3493385"/>
            <a:ext cx="2834640" cy="637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3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Konversi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05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69524" y="4001671"/>
                <a:ext cx="9295887" cy="1818640"/>
              </a:xfrm>
              <a:prstGeom prst="roundRect">
                <a:avLst/>
              </a:prstGeom>
              <a:solidFill>
                <a:srgbClr val="FFF7E1"/>
              </a:solidFill>
            </p:spPr>
            <p:txBody>
              <a:bodyPr anchor="ctr">
                <a:normAutofit/>
              </a:bodyPr>
              <a:lstStyle/>
              <a:p>
                <a:pPr marL="0" indent="0" algn="just">
                  <a:buNone/>
                </a:pP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Ketika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seorang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user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mengetikkan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8 dengan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dengan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keyboard,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tombol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kode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sebuah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dikirim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menuju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CPU atau </a:t>
                </a:r>
                <a:r>
                  <a:rPr lang="en-US" sz="18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processor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 Proses tersebut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merupakan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tahap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encoding,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tahap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8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sebelum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dikirimkan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ke CPU. 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18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dirty="0" smtClean="0">
                            <a:latin typeface="Cambria Math" panose="02040503050406030204" pitchFamily="18" charset="0"/>
                          </a:rPr>
                          <m:t>𝟏𝟎𝟎𝟎</m:t>
                        </m:r>
                      </m:e>
                      <m:sub>
                        <m:r>
                          <a:rPr lang="en-US" sz="18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pada CPU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kemudial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diolah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dikirimkan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menuju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rangkaian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decoder untuk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18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dirty="0">
                            <a:latin typeface="Cambria Math" panose="02040503050406030204" pitchFamily="18" charset="0"/>
                          </a:rPr>
                          <m:t>𝟏𝟎𝟎𝟎</m:t>
                        </m:r>
                      </m:e>
                      <m:sub>
                        <m:r>
                          <a:rPr lang="en-US" sz="1800" b="1" i="1" dirty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8, yang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kemudian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ditampilkan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dalam </a:t>
                </a:r>
                <a:r>
                  <a:rPr lang="en-US" sz="1800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layar</a:t>
                </a:r>
                <a:r>
                  <a:rPr lang="en-US" sz="1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monitor.</a:t>
                </a:r>
                <a:endParaRPr lang="en-US" sz="18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9524" y="4001671"/>
                <a:ext cx="9295887" cy="1818640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870960" y="2912094"/>
            <a:ext cx="445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(insert gambar 1.4, </a:t>
            </a:r>
            <a:r>
              <a:rPr lang="en-US" dirty="0" err="1" smtClean="0"/>
              <a:t>halaman</a:t>
            </a:r>
            <a:r>
              <a:rPr lang="en-US" dirty="0" smtClean="0"/>
              <a:t> 29)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enyandi</a:t>
            </a:r>
            <a:r>
              <a:rPr lang="en-US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31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51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4" name="Pentagon 23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52246" y="1734868"/>
            <a:ext cx="357632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Berpikir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Algoritmik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0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20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21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22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4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25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260780" y="2405027"/>
            <a:ext cx="5745201" cy="250753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komputasional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computational thinking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masalah-masalah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model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ilmu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informatika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menuntut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berpola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pikir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runtut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teratur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detail,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jelas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memiliki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diinputkan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diolah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dihitung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23491" y="4984200"/>
            <a:ext cx="2780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Data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Kuantitatif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125" y="5474031"/>
            <a:ext cx="2780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Data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Kualitatif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295366" y="5315651"/>
            <a:ext cx="5653646" cy="259337"/>
            <a:chOff x="2047313" y="5166818"/>
            <a:chExt cx="8097374" cy="371433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231136" y="5354428"/>
              <a:ext cx="7729728" cy="0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>
              <a:off x="2047313" y="5170605"/>
              <a:ext cx="367646" cy="367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9777041" y="5166818"/>
              <a:ext cx="367646" cy="367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1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4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36295" y="3523530"/>
            <a:ext cx="4348819" cy="1698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Kompleksitas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diimbangi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visualisasi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penjabaran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detail,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jelas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mudah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mengkategorikan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menjabarkan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menggambarkan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ide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pemetaan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smtClean="0">
                <a:latin typeface="Cambria" panose="02040503050406030204" pitchFamily="18" charset="0"/>
                <a:ea typeface="Cambria" panose="02040503050406030204" pitchFamily="18" charset="0"/>
              </a:rPr>
              <a:t>ide.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6295" y="2200090"/>
            <a:ext cx="43488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Memetakan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Ide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1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4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r>
              <a:rPr lang="en-US" sz="2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emetakan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941" y="2201574"/>
            <a:ext cx="3425716" cy="32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0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1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3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712642" y="2079660"/>
            <a:ext cx="4854805" cy="36389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marL="0" indent="0" algn="just">
              <a:buNone/>
            </a:pPr>
            <a:endParaRPr lang="en-US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CT atau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Computational Thinking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kali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diperkenalkan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Jeannette Wing 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Maret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2006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model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penyelesaian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implementasi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pendekatan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ilmu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efektivitas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kecepatan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keputusan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 algn="just">
              <a:buNone/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31135" y="545665"/>
            <a:ext cx="43299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Computational Thinking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75" y="2071220"/>
            <a:ext cx="4020134" cy="341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837652" y="593756"/>
            <a:ext cx="10501459" cy="6264244"/>
          </a:xfrm>
          <a:prstGeom prst="roundRect">
            <a:avLst>
              <a:gd name="adj" fmla="val 12483"/>
            </a:avLst>
          </a:prstGeom>
          <a:noFill/>
          <a:ln w="76200">
            <a:solidFill>
              <a:schemeClr val="accent6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1393834" y="1225485"/>
            <a:ext cx="9389097" cy="5632515"/>
          </a:xfrm>
          <a:prstGeom prst="roundRect">
            <a:avLst>
              <a:gd name="adj" fmla="val 1248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23519" y="644071"/>
            <a:ext cx="772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computational thinking</a:t>
            </a:r>
            <a:endParaRPr lang="en-US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946794" y="1448793"/>
            <a:ext cx="8283177" cy="4665584"/>
            <a:chOff x="1896719" y="1759877"/>
            <a:chExt cx="8283177" cy="4665584"/>
          </a:xfrm>
        </p:grpSpPr>
        <p:grpSp>
          <p:nvGrpSpPr>
            <p:cNvPr id="3" name="Google Shape;10291;p137"/>
            <p:cNvGrpSpPr/>
            <p:nvPr/>
          </p:nvGrpSpPr>
          <p:grpSpPr>
            <a:xfrm>
              <a:off x="3800935" y="2083325"/>
              <a:ext cx="4590129" cy="3775026"/>
              <a:chOff x="7608988" y="2093194"/>
              <a:chExt cx="817276" cy="672147"/>
            </a:xfrm>
          </p:grpSpPr>
          <p:cxnSp>
            <p:nvCxnSpPr>
              <p:cNvPr id="4" name="Google Shape;10292;p137"/>
              <p:cNvCxnSpPr/>
              <p:nvPr/>
            </p:nvCxnSpPr>
            <p:spPr>
              <a:xfrm rot="5400000" flipH="1">
                <a:off x="7620257" y="213649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" name="Google Shape;10293;p137"/>
              <p:cNvCxnSpPr/>
              <p:nvPr/>
            </p:nvCxnSpPr>
            <p:spPr>
              <a:xfrm rot="-5400000">
                <a:off x="8285120" y="213649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" name="Google Shape;10294;p137"/>
              <p:cNvCxnSpPr/>
              <p:nvPr/>
            </p:nvCxnSpPr>
            <p:spPr>
              <a:xfrm rot="5400000">
                <a:off x="7620257" y="264474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" name="Google Shape;10295;p137"/>
              <p:cNvCxnSpPr/>
              <p:nvPr/>
            </p:nvCxnSpPr>
            <p:spPr>
              <a:xfrm rot="-5400000" flipH="1">
                <a:off x="8285120" y="264474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" name="Google Shape;10296;p137"/>
              <p:cNvCxnSpPr/>
              <p:nvPr/>
            </p:nvCxnSpPr>
            <p:spPr>
              <a:xfrm rot="10800000">
                <a:off x="7608988" y="2425132"/>
                <a:ext cx="83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" name="Google Shape;10297;p137"/>
              <p:cNvCxnSpPr/>
              <p:nvPr/>
            </p:nvCxnSpPr>
            <p:spPr>
              <a:xfrm rot="10800000">
                <a:off x="8342865" y="2425132"/>
                <a:ext cx="83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0" name="Google Shape;10298;p137"/>
              <p:cNvGrpSpPr/>
              <p:nvPr/>
            </p:nvGrpSpPr>
            <p:grpSpPr>
              <a:xfrm>
                <a:off x="7721175" y="2093194"/>
                <a:ext cx="599587" cy="623846"/>
                <a:chOff x="7721175" y="2093194"/>
                <a:chExt cx="599587" cy="623846"/>
              </a:xfrm>
            </p:grpSpPr>
            <p:grpSp>
              <p:nvGrpSpPr>
                <p:cNvPr id="11" name="Google Shape;10299;p137"/>
                <p:cNvGrpSpPr/>
                <p:nvPr/>
              </p:nvGrpSpPr>
              <p:grpSpPr>
                <a:xfrm>
                  <a:off x="7721175" y="2093194"/>
                  <a:ext cx="291605" cy="623846"/>
                  <a:chOff x="9405575" y="2061418"/>
                  <a:chExt cx="291605" cy="623846"/>
                </a:xfrm>
              </p:grpSpPr>
              <p:sp>
                <p:nvSpPr>
                  <p:cNvPr id="20" name="Google Shape;10300;p137"/>
                  <p:cNvSpPr/>
                  <p:nvPr/>
                </p:nvSpPr>
                <p:spPr>
                  <a:xfrm>
                    <a:off x="9405575" y="2061418"/>
                    <a:ext cx="291379" cy="623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53" h="45503" extrusionOk="0">
                        <a:moveTo>
                          <a:pt x="17225" y="1059"/>
                        </a:moveTo>
                        <a:cubicBezTo>
                          <a:pt x="20066" y="1059"/>
                          <a:pt x="20192" y="4831"/>
                          <a:pt x="20195" y="4980"/>
                        </a:cubicBezTo>
                        <a:lnTo>
                          <a:pt x="20195" y="42658"/>
                        </a:lnTo>
                        <a:cubicBezTo>
                          <a:pt x="19755" y="43076"/>
                          <a:pt x="18011" y="44441"/>
                          <a:pt x="14035" y="44441"/>
                        </a:cubicBezTo>
                        <a:cubicBezTo>
                          <a:pt x="9143" y="44441"/>
                          <a:pt x="6607" y="41481"/>
                          <a:pt x="6264" y="38549"/>
                        </a:cubicBezTo>
                        <a:cubicBezTo>
                          <a:pt x="6238" y="38342"/>
                          <a:pt x="6089" y="38168"/>
                          <a:pt x="5889" y="38106"/>
                        </a:cubicBezTo>
                        <a:cubicBezTo>
                          <a:pt x="5769" y="38071"/>
                          <a:pt x="2987" y="37194"/>
                          <a:pt x="3045" y="34127"/>
                        </a:cubicBezTo>
                        <a:cubicBezTo>
                          <a:pt x="3067" y="32998"/>
                          <a:pt x="3194" y="32212"/>
                          <a:pt x="3449" y="31665"/>
                        </a:cubicBezTo>
                        <a:cubicBezTo>
                          <a:pt x="3449" y="31665"/>
                          <a:pt x="3682" y="31319"/>
                          <a:pt x="3685" y="31277"/>
                        </a:cubicBezTo>
                        <a:cubicBezTo>
                          <a:pt x="3740" y="31205"/>
                          <a:pt x="3799" y="31141"/>
                          <a:pt x="3863" y="31082"/>
                        </a:cubicBezTo>
                        <a:cubicBezTo>
                          <a:pt x="4404" y="30567"/>
                          <a:pt x="5365" y="30335"/>
                          <a:pt x="7020" y="30335"/>
                        </a:cubicBezTo>
                        <a:cubicBezTo>
                          <a:pt x="7247" y="30335"/>
                          <a:pt x="7486" y="30339"/>
                          <a:pt x="7739" y="30348"/>
                        </a:cubicBezTo>
                        <a:cubicBezTo>
                          <a:pt x="8968" y="30388"/>
                          <a:pt x="10320" y="30407"/>
                          <a:pt x="11768" y="30407"/>
                        </a:cubicBezTo>
                        <a:cubicBezTo>
                          <a:pt x="11975" y="30407"/>
                          <a:pt x="12184" y="30407"/>
                          <a:pt x="12395" y="30406"/>
                        </a:cubicBezTo>
                        <a:lnTo>
                          <a:pt x="12408" y="30406"/>
                        </a:lnTo>
                        <a:cubicBezTo>
                          <a:pt x="12410" y="30406"/>
                          <a:pt x="12412" y="30406"/>
                          <a:pt x="12414" y="30406"/>
                        </a:cubicBezTo>
                        <a:cubicBezTo>
                          <a:pt x="14155" y="30406"/>
                          <a:pt x="15565" y="31819"/>
                          <a:pt x="15565" y="33561"/>
                        </a:cubicBezTo>
                        <a:lnTo>
                          <a:pt x="15565" y="35495"/>
                        </a:lnTo>
                        <a:cubicBezTo>
                          <a:pt x="15559" y="35793"/>
                          <a:pt x="15798" y="36039"/>
                          <a:pt x="16096" y="36039"/>
                        </a:cubicBezTo>
                        <a:cubicBezTo>
                          <a:pt x="16394" y="36039"/>
                          <a:pt x="16636" y="35793"/>
                          <a:pt x="16627" y="35495"/>
                        </a:cubicBezTo>
                        <a:lnTo>
                          <a:pt x="16627" y="33561"/>
                        </a:lnTo>
                        <a:cubicBezTo>
                          <a:pt x="16627" y="31233"/>
                          <a:pt x="14740" y="29345"/>
                          <a:pt x="12414" y="29345"/>
                        </a:cubicBezTo>
                        <a:cubicBezTo>
                          <a:pt x="12412" y="29345"/>
                          <a:pt x="12410" y="29345"/>
                          <a:pt x="12408" y="29345"/>
                        </a:cubicBezTo>
                        <a:lnTo>
                          <a:pt x="12392" y="29345"/>
                        </a:lnTo>
                        <a:cubicBezTo>
                          <a:pt x="12202" y="29346"/>
                          <a:pt x="12014" y="29346"/>
                          <a:pt x="11828" y="29346"/>
                        </a:cubicBezTo>
                        <a:cubicBezTo>
                          <a:pt x="10369" y="29346"/>
                          <a:pt x="9008" y="29324"/>
                          <a:pt x="7772" y="29287"/>
                        </a:cubicBezTo>
                        <a:cubicBezTo>
                          <a:pt x="7513" y="29278"/>
                          <a:pt x="7267" y="29274"/>
                          <a:pt x="7033" y="29274"/>
                        </a:cubicBezTo>
                        <a:cubicBezTo>
                          <a:pt x="5050" y="29274"/>
                          <a:pt x="3893" y="29586"/>
                          <a:pt x="3135" y="30309"/>
                        </a:cubicBezTo>
                        <a:cubicBezTo>
                          <a:pt x="3058" y="30380"/>
                          <a:pt x="2987" y="30458"/>
                          <a:pt x="2922" y="30536"/>
                        </a:cubicBezTo>
                        <a:cubicBezTo>
                          <a:pt x="1045" y="29510"/>
                          <a:pt x="1084" y="26828"/>
                          <a:pt x="1084" y="26799"/>
                        </a:cubicBezTo>
                        <a:lnTo>
                          <a:pt x="1084" y="26786"/>
                        </a:lnTo>
                        <a:lnTo>
                          <a:pt x="1084" y="21470"/>
                        </a:lnTo>
                        <a:cubicBezTo>
                          <a:pt x="1084" y="19979"/>
                          <a:pt x="1450" y="18885"/>
                          <a:pt x="2168" y="18212"/>
                        </a:cubicBezTo>
                        <a:cubicBezTo>
                          <a:pt x="2905" y="17528"/>
                          <a:pt x="3830" y="17480"/>
                          <a:pt x="4078" y="17480"/>
                        </a:cubicBezTo>
                        <a:cubicBezTo>
                          <a:pt x="4118" y="17480"/>
                          <a:pt x="4141" y="17481"/>
                          <a:pt x="4142" y="17481"/>
                        </a:cubicBezTo>
                        <a:cubicBezTo>
                          <a:pt x="4157" y="17483"/>
                          <a:pt x="4172" y="17483"/>
                          <a:pt x="4186" y="17483"/>
                        </a:cubicBezTo>
                        <a:cubicBezTo>
                          <a:pt x="4474" y="17483"/>
                          <a:pt x="4714" y="17249"/>
                          <a:pt x="4714" y="16954"/>
                        </a:cubicBezTo>
                        <a:lnTo>
                          <a:pt x="4714" y="12072"/>
                        </a:lnTo>
                        <a:cubicBezTo>
                          <a:pt x="4714" y="11082"/>
                          <a:pt x="4986" y="10325"/>
                          <a:pt x="5523" y="9820"/>
                        </a:cubicBezTo>
                        <a:cubicBezTo>
                          <a:pt x="6270" y="9115"/>
                          <a:pt x="7348" y="9065"/>
                          <a:pt x="7647" y="9065"/>
                        </a:cubicBezTo>
                        <a:cubicBezTo>
                          <a:pt x="7696" y="9065"/>
                          <a:pt x="7724" y="9066"/>
                          <a:pt x="7726" y="9066"/>
                        </a:cubicBezTo>
                        <a:cubicBezTo>
                          <a:pt x="7739" y="9067"/>
                          <a:pt x="7751" y="9067"/>
                          <a:pt x="7763" y="9067"/>
                        </a:cubicBezTo>
                        <a:cubicBezTo>
                          <a:pt x="8253" y="9067"/>
                          <a:pt x="8483" y="8447"/>
                          <a:pt x="8095" y="8128"/>
                        </a:cubicBezTo>
                        <a:cubicBezTo>
                          <a:pt x="7911" y="7976"/>
                          <a:pt x="7749" y="7749"/>
                          <a:pt x="7937" y="7216"/>
                        </a:cubicBezTo>
                        <a:cubicBezTo>
                          <a:pt x="8312" y="6167"/>
                          <a:pt x="9878" y="4614"/>
                          <a:pt x="11929" y="3269"/>
                        </a:cubicBezTo>
                        <a:cubicBezTo>
                          <a:pt x="13967" y="1926"/>
                          <a:pt x="16044" y="1059"/>
                          <a:pt x="17225" y="1059"/>
                        </a:cubicBezTo>
                        <a:close/>
                        <a:moveTo>
                          <a:pt x="17222" y="1"/>
                        </a:moveTo>
                        <a:cubicBezTo>
                          <a:pt x="14145" y="1"/>
                          <a:pt x="7898" y="4168"/>
                          <a:pt x="6937" y="6863"/>
                        </a:cubicBezTo>
                        <a:cubicBezTo>
                          <a:pt x="6782" y="7300"/>
                          <a:pt x="6752" y="7711"/>
                          <a:pt x="6846" y="8076"/>
                        </a:cubicBezTo>
                        <a:cubicBezTo>
                          <a:pt x="6241" y="8180"/>
                          <a:pt x="5452" y="8435"/>
                          <a:pt x="4805" y="9040"/>
                        </a:cubicBezTo>
                        <a:cubicBezTo>
                          <a:pt x="4041" y="9755"/>
                          <a:pt x="3656" y="10778"/>
                          <a:pt x="3656" y="12075"/>
                        </a:cubicBezTo>
                        <a:lnTo>
                          <a:pt x="3656" y="16446"/>
                        </a:lnTo>
                        <a:cubicBezTo>
                          <a:pt x="3093" y="16511"/>
                          <a:pt x="2220" y="16727"/>
                          <a:pt x="1460" y="17426"/>
                        </a:cubicBezTo>
                        <a:cubicBezTo>
                          <a:pt x="508" y="18303"/>
                          <a:pt x="23" y="19665"/>
                          <a:pt x="23" y="21470"/>
                        </a:cubicBezTo>
                        <a:lnTo>
                          <a:pt x="23" y="26779"/>
                        </a:lnTo>
                        <a:cubicBezTo>
                          <a:pt x="20" y="27006"/>
                          <a:pt x="0" y="30147"/>
                          <a:pt x="2388" y="31454"/>
                        </a:cubicBezTo>
                        <a:cubicBezTo>
                          <a:pt x="2136" y="32118"/>
                          <a:pt x="2006" y="32975"/>
                          <a:pt x="1984" y="34107"/>
                        </a:cubicBezTo>
                        <a:cubicBezTo>
                          <a:pt x="1922" y="37288"/>
                          <a:pt x="4352" y="38614"/>
                          <a:pt x="5254" y="38996"/>
                        </a:cubicBezTo>
                        <a:cubicBezTo>
                          <a:pt x="5533" y="40711"/>
                          <a:pt x="6429" y="42273"/>
                          <a:pt x="7797" y="43428"/>
                        </a:cubicBezTo>
                        <a:cubicBezTo>
                          <a:pt x="9405" y="44784"/>
                          <a:pt x="11560" y="45502"/>
                          <a:pt x="14035" y="45502"/>
                        </a:cubicBezTo>
                        <a:cubicBezTo>
                          <a:pt x="19270" y="45502"/>
                          <a:pt x="21065" y="43292"/>
                          <a:pt x="21140" y="43199"/>
                        </a:cubicBezTo>
                        <a:cubicBezTo>
                          <a:pt x="21214" y="43105"/>
                          <a:pt x="21253" y="42992"/>
                          <a:pt x="21253" y="42872"/>
                        </a:cubicBezTo>
                        <a:lnTo>
                          <a:pt x="21253" y="4967"/>
                        </a:lnTo>
                        <a:cubicBezTo>
                          <a:pt x="21217" y="3249"/>
                          <a:pt x="20328" y="1"/>
                          <a:pt x="17222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" name="Google Shape;10301;p137"/>
                  <p:cNvSpPr/>
                  <p:nvPr/>
                </p:nvSpPr>
                <p:spPr>
                  <a:xfrm>
                    <a:off x="9535402" y="2540968"/>
                    <a:ext cx="161778" cy="689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800" h="5029" extrusionOk="0">
                        <a:moveTo>
                          <a:pt x="11270" y="1"/>
                        </a:moveTo>
                        <a:cubicBezTo>
                          <a:pt x="11264" y="1"/>
                          <a:pt x="11258" y="1"/>
                          <a:pt x="11252" y="1"/>
                        </a:cubicBezTo>
                        <a:lnTo>
                          <a:pt x="4326" y="1"/>
                        </a:lnTo>
                        <a:cubicBezTo>
                          <a:pt x="1938" y="4"/>
                          <a:pt x="0" y="1939"/>
                          <a:pt x="0" y="4327"/>
                        </a:cubicBezTo>
                        <a:lnTo>
                          <a:pt x="0" y="4498"/>
                        </a:lnTo>
                        <a:cubicBezTo>
                          <a:pt x="0" y="4789"/>
                          <a:pt x="236" y="5029"/>
                          <a:pt x="527" y="5029"/>
                        </a:cubicBezTo>
                        <a:cubicBezTo>
                          <a:pt x="822" y="5029"/>
                          <a:pt x="1061" y="4789"/>
                          <a:pt x="1058" y="4498"/>
                        </a:cubicBezTo>
                        <a:lnTo>
                          <a:pt x="1058" y="4327"/>
                        </a:lnTo>
                        <a:cubicBezTo>
                          <a:pt x="1061" y="2524"/>
                          <a:pt x="2524" y="1062"/>
                          <a:pt x="4326" y="1062"/>
                        </a:cubicBezTo>
                        <a:lnTo>
                          <a:pt x="11252" y="1062"/>
                        </a:lnTo>
                        <a:cubicBezTo>
                          <a:pt x="11256" y="1062"/>
                          <a:pt x="11260" y="1062"/>
                          <a:pt x="11264" y="1062"/>
                        </a:cubicBezTo>
                        <a:cubicBezTo>
                          <a:pt x="11557" y="1062"/>
                          <a:pt x="11799" y="825"/>
                          <a:pt x="11799" y="532"/>
                        </a:cubicBezTo>
                        <a:cubicBezTo>
                          <a:pt x="11799" y="237"/>
                          <a:pt x="11560" y="1"/>
                          <a:pt x="11270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" name="Google Shape;10302;p137"/>
                  <p:cNvSpPr/>
                  <p:nvPr/>
                </p:nvSpPr>
                <p:spPr>
                  <a:xfrm>
                    <a:off x="9455875" y="2286606"/>
                    <a:ext cx="137251" cy="112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11" h="8180" extrusionOk="0">
                        <a:moveTo>
                          <a:pt x="515" y="1"/>
                        </a:moveTo>
                        <a:cubicBezTo>
                          <a:pt x="230" y="7"/>
                          <a:pt x="0" y="243"/>
                          <a:pt x="0" y="531"/>
                        </a:cubicBezTo>
                        <a:cubicBezTo>
                          <a:pt x="0" y="819"/>
                          <a:pt x="230" y="1052"/>
                          <a:pt x="515" y="1062"/>
                        </a:cubicBezTo>
                        <a:lnTo>
                          <a:pt x="4979" y="1062"/>
                        </a:lnTo>
                        <a:cubicBezTo>
                          <a:pt x="7173" y="1062"/>
                          <a:pt x="8946" y="2838"/>
                          <a:pt x="8949" y="5031"/>
                        </a:cubicBezTo>
                        <a:lnTo>
                          <a:pt x="8949" y="7649"/>
                        </a:lnTo>
                        <a:cubicBezTo>
                          <a:pt x="8949" y="7943"/>
                          <a:pt x="9188" y="8179"/>
                          <a:pt x="9480" y="8179"/>
                        </a:cubicBezTo>
                        <a:cubicBezTo>
                          <a:pt x="9771" y="8179"/>
                          <a:pt x="10010" y="7943"/>
                          <a:pt x="10010" y="7652"/>
                        </a:cubicBezTo>
                        <a:lnTo>
                          <a:pt x="10010" y="5031"/>
                        </a:lnTo>
                        <a:cubicBezTo>
                          <a:pt x="10007" y="2252"/>
                          <a:pt x="7758" y="4"/>
                          <a:pt x="4979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" name="Google Shape;10303;p137"/>
                  <p:cNvSpPr/>
                  <p:nvPr/>
                </p:nvSpPr>
                <p:spPr>
                  <a:xfrm>
                    <a:off x="9578545" y="2355317"/>
                    <a:ext cx="116370" cy="1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8" h="1062" extrusionOk="0">
                        <a:moveTo>
                          <a:pt x="519" y="0"/>
                        </a:moveTo>
                        <a:cubicBezTo>
                          <a:pt x="231" y="10"/>
                          <a:pt x="1" y="243"/>
                          <a:pt x="1" y="531"/>
                        </a:cubicBezTo>
                        <a:cubicBezTo>
                          <a:pt x="1" y="819"/>
                          <a:pt x="231" y="1051"/>
                          <a:pt x="519" y="1061"/>
                        </a:cubicBezTo>
                        <a:lnTo>
                          <a:pt x="7973" y="1061"/>
                        </a:lnTo>
                        <a:cubicBezTo>
                          <a:pt x="8261" y="1051"/>
                          <a:pt x="8487" y="819"/>
                          <a:pt x="8487" y="531"/>
                        </a:cubicBezTo>
                        <a:cubicBezTo>
                          <a:pt x="8487" y="243"/>
                          <a:pt x="8261" y="10"/>
                          <a:pt x="7973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" name="Google Shape;10304;p137"/>
                  <p:cNvSpPr/>
                  <p:nvPr/>
                </p:nvSpPr>
                <p:spPr>
                  <a:xfrm>
                    <a:off x="9533620" y="2389824"/>
                    <a:ext cx="104429" cy="58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17" h="4248" extrusionOk="0">
                        <a:moveTo>
                          <a:pt x="2890" y="0"/>
                        </a:moveTo>
                        <a:cubicBezTo>
                          <a:pt x="1295" y="0"/>
                          <a:pt x="4" y="1294"/>
                          <a:pt x="1" y="2889"/>
                        </a:cubicBezTo>
                        <a:lnTo>
                          <a:pt x="1" y="3439"/>
                        </a:lnTo>
                        <a:cubicBezTo>
                          <a:pt x="10" y="3724"/>
                          <a:pt x="243" y="3954"/>
                          <a:pt x="531" y="3954"/>
                        </a:cubicBezTo>
                        <a:cubicBezTo>
                          <a:pt x="819" y="3954"/>
                          <a:pt x="1055" y="3724"/>
                          <a:pt x="1062" y="3439"/>
                        </a:cubicBezTo>
                        <a:lnTo>
                          <a:pt x="1062" y="2889"/>
                        </a:lnTo>
                        <a:cubicBezTo>
                          <a:pt x="1062" y="1880"/>
                          <a:pt x="1880" y="1061"/>
                          <a:pt x="2890" y="1058"/>
                        </a:cubicBezTo>
                        <a:lnTo>
                          <a:pt x="4669" y="1058"/>
                        </a:lnTo>
                        <a:cubicBezTo>
                          <a:pt x="5711" y="1061"/>
                          <a:pt x="6555" y="1902"/>
                          <a:pt x="6555" y="2944"/>
                        </a:cubicBezTo>
                        <a:lnTo>
                          <a:pt x="6555" y="3717"/>
                        </a:lnTo>
                        <a:cubicBezTo>
                          <a:pt x="6555" y="4012"/>
                          <a:pt x="6795" y="4248"/>
                          <a:pt x="7086" y="4248"/>
                        </a:cubicBezTo>
                        <a:cubicBezTo>
                          <a:pt x="7380" y="4248"/>
                          <a:pt x="7617" y="4012"/>
                          <a:pt x="7617" y="3717"/>
                        </a:cubicBezTo>
                        <a:lnTo>
                          <a:pt x="7617" y="2944"/>
                        </a:lnTo>
                        <a:cubicBezTo>
                          <a:pt x="7613" y="1320"/>
                          <a:pt x="6297" y="0"/>
                          <a:pt x="4669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" name="Google Shape;10305;p137"/>
                  <p:cNvSpPr/>
                  <p:nvPr/>
                </p:nvSpPr>
                <p:spPr>
                  <a:xfrm>
                    <a:off x="9504885" y="2171202"/>
                    <a:ext cx="97684" cy="14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5" h="1059" extrusionOk="0">
                        <a:moveTo>
                          <a:pt x="6598" y="0"/>
                        </a:moveTo>
                        <a:cubicBezTo>
                          <a:pt x="6592" y="0"/>
                          <a:pt x="6587" y="0"/>
                          <a:pt x="6581" y="0"/>
                        </a:cubicBezTo>
                        <a:lnTo>
                          <a:pt x="515" y="0"/>
                        </a:lnTo>
                        <a:cubicBezTo>
                          <a:pt x="227" y="7"/>
                          <a:pt x="0" y="243"/>
                          <a:pt x="0" y="528"/>
                        </a:cubicBezTo>
                        <a:cubicBezTo>
                          <a:pt x="0" y="816"/>
                          <a:pt x="227" y="1052"/>
                          <a:pt x="515" y="1058"/>
                        </a:cubicBezTo>
                        <a:lnTo>
                          <a:pt x="6581" y="1058"/>
                        </a:lnTo>
                        <a:cubicBezTo>
                          <a:pt x="6587" y="1058"/>
                          <a:pt x="6592" y="1059"/>
                          <a:pt x="6598" y="1059"/>
                        </a:cubicBezTo>
                        <a:cubicBezTo>
                          <a:pt x="6888" y="1059"/>
                          <a:pt x="7124" y="823"/>
                          <a:pt x="7124" y="528"/>
                        </a:cubicBezTo>
                        <a:cubicBezTo>
                          <a:pt x="7124" y="236"/>
                          <a:pt x="6888" y="0"/>
                          <a:pt x="6598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" name="Google Shape;10306;p137"/>
                  <p:cNvSpPr/>
                  <p:nvPr/>
                </p:nvSpPr>
                <p:spPr>
                  <a:xfrm>
                    <a:off x="9587826" y="2129731"/>
                    <a:ext cx="106993" cy="974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04" h="7109" extrusionOk="0">
                        <a:moveTo>
                          <a:pt x="4230" y="0"/>
                        </a:moveTo>
                        <a:cubicBezTo>
                          <a:pt x="4224" y="0"/>
                          <a:pt x="4218" y="0"/>
                          <a:pt x="4213" y="0"/>
                        </a:cubicBezTo>
                        <a:lnTo>
                          <a:pt x="3339" y="0"/>
                        </a:lnTo>
                        <a:cubicBezTo>
                          <a:pt x="1495" y="0"/>
                          <a:pt x="3" y="1495"/>
                          <a:pt x="0" y="3336"/>
                        </a:cubicBezTo>
                        <a:lnTo>
                          <a:pt x="0" y="3850"/>
                        </a:lnTo>
                        <a:cubicBezTo>
                          <a:pt x="3" y="5649"/>
                          <a:pt x="1459" y="7108"/>
                          <a:pt x="3258" y="7108"/>
                        </a:cubicBezTo>
                        <a:lnTo>
                          <a:pt x="7286" y="7108"/>
                        </a:lnTo>
                        <a:cubicBezTo>
                          <a:pt x="7574" y="7102"/>
                          <a:pt x="7804" y="6866"/>
                          <a:pt x="7804" y="6578"/>
                        </a:cubicBezTo>
                        <a:cubicBezTo>
                          <a:pt x="7804" y="6290"/>
                          <a:pt x="7574" y="6057"/>
                          <a:pt x="7286" y="6047"/>
                        </a:cubicBezTo>
                        <a:lnTo>
                          <a:pt x="3258" y="6047"/>
                        </a:lnTo>
                        <a:cubicBezTo>
                          <a:pt x="2045" y="6047"/>
                          <a:pt x="1061" y="5064"/>
                          <a:pt x="1061" y="3850"/>
                        </a:cubicBezTo>
                        <a:lnTo>
                          <a:pt x="1061" y="3336"/>
                        </a:lnTo>
                        <a:cubicBezTo>
                          <a:pt x="1061" y="2081"/>
                          <a:pt x="2080" y="1061"/>
                          <a:pt x="3339" y="1058"/>
                        </a:cubicBezTo>
                        <a:lnTo>
                          <a:pt x="4213" y="1058"/>
                        </a:lnTo>
                        <a:cubicBezTo>
                          <a:pt x="4218" y="1058"/>
                          <a:pt x="4224" y="1059"/>
                          <a:pt x="4230" y="1059"/>
                        </a:cubicBezTo>
                        <a:cubicBezTo>
                          <a:pt x="4520" y="1059"/>
                          <a:pt x="4756" y="823"/>
                          <a:pt x="4756" y="528"/>
                        </a:cubicBezTo>
                        <a:cubicBezTo>
                          <a:pt x="4756" y="236"/>
                          <a:pt x="4520" y="0"/>
                          <a:pt x="4230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2" name="Google Shape;10307;p137"/>
                <p:cNvGrpSpPr/>
                <p:nvPr/>
              </p:nvGrpSpPr>
              <p:grpSpPr>
                <a:xfrm flipH="1">
                  <a:off x="8029157" y="2093194"/>
                  <a:ext cx="291605" cy="623846"/>
                  <a:chOff x="9405575" y="2061418"/>
                  <a:chExt cx="291605" cy="623846"/>
                </a:xfrm>
              </p:grpSpPr>
              <p:sp>
                <p:nvSpPr>
                  <p:cNvPr id="13" name="Google Shape;10308;p137"/>
                  <p:cNvSpPr/>
                  <p:nvPr/>
                </p:nvSpPr>
                <p:spPr>
                  <a:xfrm>
                    <a:off x="9405575" y="2061418"/>
                    <a:ext cx="291379" cy="623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53" h="45503" extrusionOk="0">
                        <a:moveTo>
                          <a:pt x="17225" y="1059"/>
                        </a:moveTo>
                        <a:cubicBezTo>
                          <a:pt x="20066" y="1059"/>
                          <a:pt x="20192" y="4831"/>
                          <a:pt x="20195" y="4980"/>
                        </a:cubicBezTo>
                        <a:lnTo>
                          <a:pt x="20195" y="42658"/>
                        </a:lnTo>
                        <a:cubicBezTo>
                          <a:pt x="19755" y="43076"/>
                          <a:pt x="18011" y="44441"/>
                          <a:pt x="14035" y="44441"/>
                        </a:cubicBezTo>
                        <a:cubicBezTo>
                          <a:pt x="9143" y="44441"/>
                          <a:pt x="6607" y="41481"/>
                          <a:pt x="6264" y="38549"/>
                        </a:cubicBezTo>
                        <a:cubicBezTo>
                          <a:pt x="6238" y="38342"/>
                          <a:pt x="6089" y="38168"/>
                          <a:pt x="5889" y="38106"/>
                        </a:cubicBezTo>
                        <a:cubicBezTo>
                          <a:pt x="5769" y="38071"/>
                          <a:pt x="2987" y="37194"/>
                          <a:pt x="3045" y="34127"/>
                        </a:cubicBezTo>
                        <a:cubicBezTo>
                          <a:pt x="3067" y="32998"/>
                          <a:pt x="3194" y="32212"/>
                          <a:pt x="3449" y="31665"/>
                        </a:cubicBezTo>
                        <a:cubicBezTo>
                          <a:pt x="3449" y="31665"/>
                          <a:pt x="3682" y="31319"/>
                          <a:pt x="3685" y="31277"/>
                        </a:cubicBezTo>
                        <a:cubicBezTo>
                          <a:pt x="3740" y="31205"/>
                          <a:pt x="3799" y="31141"/>
                          <a:pt x="3863" y="31082"/>
                        </a:cubicBezTo>
                        <a:cubicBezTo>
                          <a:pt x="4404" y="30567"/>
                          <a:pt x="5365" y="30335"/>
                          <a:pt x="7020" y="30335"/>
                        </a:cubicBezTo>
                        <a:cubicBezTo>
                          <a:pt x="7247" y="30335"/>
                          <a:pt x="7486" y="30339"/>
                          <a:pt x="7739" y="30348"/>
                        </a:cubicBezTo>
                        <a:cubicBezTo>
                          <a:pt x="8968" y="30388"/>
                          <a:pt x="10320" y="30407"/>
                          <a:pt x="11768" y="30407"/>
                        </a:cubicBezTo>
                        <a:cubicBezTo>
                          <a:pt x="11975" y="30407"/>
                          <a:pt x="12184" y="30407"/>
                          <a:pt x="12395" y="30406"/>
                        </a:cubicBezTo>
                        <a:lnTo>
                          <a:pt x="12408" y="30406"/>
                        </a:lnTo>
                        <a:cubicBezTo>
                          <a:pt x="12410" y="30406"/>
                          <a:pt x="12412" y="30406"/>
                          <a:pt x="12414" y="30406"/>
                        </a:cubicBezTo>
                        <a:cubicBezTo>
                          <a:pt x="14155" y="30406"/>
                          <a:pt x="15565" y="31819"/>
                          <a:pt x="15565" y="33561"/>
                        </a:cubicBezTo>
                        <a:lnTo>
                          <a:pt x="15565" y="35495"/>
                        </a:lnTo>
                        <a:cubicBezTo>
                          <a:pt x="15559" y="35793"/>
                          <a:pt x="15798" y="36039"/>
                          <a:pt x="16096" y="36039"/>
                        </a:cubicBezTo>
                        <a:cubicBezTo>
                          <a:pt x="16394" y="36039"/>
                          <a:pt x="16636" y="35793"/>
                          <a:pt x="16627" y="35495"/>
                        </a:cubicBezTo>
                        <a:lnTo>
                          <a:pt x="16627" y="33561"/>
                        </a:lnTo>
                        <a:cubicBezTo>
                          <a:pt x="16627" y="31233"/>
                          <a:pt x="14740" y="29345"/>
                          <a:pt x="12414" y="29345"/>
                        </a:cubicBezTo>
                        <a:cubicBezTo>
                          <a:pt x="12412" y="29345"/>
                          <a:pt x="12410" y="29345"/>
                          <a:pt x="12408" y="29345"/>
                        </a:cubicBezTo>
                        <a:lnTo>
                          <a:pt x="12392" y="29345"/>
                        </a:lnTo>
                        <a:cubicBezTo>
                          <a:pt x="12202" y="29346"/>
                          <a:pt x="12014" y="29346"/>
                          <a:pt x="11828" y="29346"/>
                        </a:cubicBezTo>
                        <a:cubicBezTo>
                          <a:pt x="10369" y="29346"/>
                          <a:pt x="9008" y="29324"/>
                          <a:pt x="7772" y="29287"/>
                        </a:cubicBezTo>
                        <a:cubicBezTo>
                          <a:pt x="7513" y="29278"/>
                          <a:pt x="7267" y="29274"/>
                          <a:pt x="7033" y="29274"/>
                        </a:cubicBezTo>
                        <a:cubicBezTo>
                          <a:pt x="5050" y="29274"/>
                          <a:pt x="3893" y="29586"/>
                          <a:pt x="3135" y="30309"/>
                        </a:cubicBezTo>
                        <a:cubicBezTo>
                          <a:pt x="3058" y="30380"/>
                          <a:pt x="2987" y="30458"/>
                          <a:pt x="2922" y="30536"/>
                        </a:cubicBezTo>
                        <a:cubicBezTo>
                          <a:pt x="1045" y="29510"/>
                          <a:pt x="1084" y="26828"/>
                          <a:pt x="1084" y="26799"/>
                        </a:cubicBezTo>
                        <a:lnTo>
                          <a:pt x="1084" y="26786"/>
                        </a:lnTo>
                        <a:lnTo>
                          <a:pt x="1084" y="21470"/>
                        </a:lnTo>
                        <a:cubicBezTo>
                          <a:pt x="1084" y="19979"/>
                          <a:pt x="1450" y="18885"/>
                          <a:pt x="2168" y="18212"/>
                        </a:cubicBezTo>
                        <a:cubicBezTo>
                          <a:pt x="2905" y="17528"/>
                          <a:pt x="3830" y="17480"/>
                          <a:pt x="4078" y="17480"/>
                        </a:cubicBezTo>
                        <a:cubicBezTo>
                          <a:pt x="4118" y="17480"/>
                          <a:pt x="4141" y="17481"/>
                          <a:pt x="4142" y="17481"/>
                        </a:cubicBezTo>
                        <a:cubicBezTo>
                          <a:pt x="4157" y="17483"/>
                          <a:pt x="4172" y="17483"/>
                          <a:pt x="4186" y="17483"/>
                        </a:cubicBezTo>
                        <a:cubicBezTo>
                          <a:pt x="4474" y="17483"/>
                          <a:pt x="4714" y="17249"/>
                          <a:pt x="4714" y="16954"/>
                        </a:cubicBezTo>
                        <a:lnTo>
                          <a:pt x="4714" y="12072"/>
                        </a:lnTo>
                        <a:cubicBezTo>
                          <a:pt x="4714" y="11082"/>
                          <a:pt x="4986" y="10325"/>
                          <a:pt x="5523" y="9820"/>
                        </a:cubicBezTo>
                        <a:cubicBezTo>
                          <a:pt x="6270" y="9115"/>
                          <a:pt x="7348" y="9065"/>
                          <a:pt x="7647" y="9065"/>
                        </a:cubicBezTo>
                        <a:cubicBezTo>
                          <a:pt x="7696" y="9065"/>
                          <a:pt x="7724" y="9066"/>
                          <a:pt x="7726" y="9066"/>
                        </a:cubicBezTo>
                        <a:cubicBezTo>
                          <a:pt x="7739" y="9067"/>
                          <a:pt x="7751" y="9067"/>
                          <a:pt x="7763" y="9067"/>
                        </a:cubicBezTo>
                        <a:cubicBezTo>
                          <a:pt x="8253" y="9067"/>
                          <a:pt x="8483" y="8447"/>
                          <a:pt x="8095" y="8128"/>
                        </a:cubicBezTo>
                        <a:cubicBezTo>
                          <a:pt x="7911" y="7976"/>
                          <a:pt x="7749" y="7749"/>
                          <a:pt x="7937" y="7216"/>
                        </a:cubicBezTo>
                        <a:cubicBezTo>
                          <a:pt x="8312" y="6167"/>
                          <a:pt x="9878" y="4614"/>
                          <a:pt x="11929" y="3269"/>
                        </a:cubicBezTo>
                        <a:cubicBezTo>
                          <a:pt x="13967" y="1926"/>
                          <a:pt x="16044" y="1059"/>
                          <a:pt x="17225" y="1059"/>
                        </a:cubicBezTo>
                        <a:close/>
                        <a:moveTo>
                          <a:pt x="17222" y="1"/>
                        </a:moveTo>
                        <a:cubicBezTo>
                          <a:pt x="14145" y="1"/>
                          <a:pt x="7898" y="4168"/>
                          <a:pt x="6937" y="6863"/>
                        </a:cubicBezTo>
                        <a:cubicBezTo>
                          <a:pt x="6782" y="7300"/>
                          <a:pt x="6752" y="7711"/>
                          <a:pt x="6846" y="8076"/>
                        </a:cubicBezTo>
                        <a:cubicBezTo>
                          <a:pt x="6241" y="8180"/>
                          <a:pt x="5452" y="8435"/>
                          <a:pt x="4805" y="9040"/>
                        </a:cubicBezTo>
                        <a:cubicBezTo>
                          <a:pt x="4041" y="9755"/>
                          <a:pt x="3656" y="10778"/>
                          <a:pt x="3656" y="12075"/>
                        </a:cubicBezTo>
                        <a:lnTo>
                          <a:pt x="3656" y="16446"/>
                        </a:lnTo>
                        <a:cubicBezTo>
                          <a:pt x="3093" y="16511"/>
                          <a:pt x="2220" y="16727"/>
                          <a:pt x="1460" y="17426"/>
                        </a:cubicBezTo>
                        <a:cubicBezTo>
                          <a:pt x="508" y="18303"/>
                          <a:pt x="23" y="19665"/>
                          <a:pt x="23" y="21470"/>
                        </a:cubicBezTo>
                        <a:lnTo>
                          <a:pt x="23" y="26779"/>
                        </a:lnTo>
                        <a:cubicBezTo>
                          <a:pt x="20" y="27006"/>
                          <a:pt x="0" y="30147"/>
                          <a:pt x="2388" y="31454"/>
                        </a:cubicBezTo>
                        <a:cubicBezTo>
                          <a:pt x="2136" y="32118"/>
                          <a:pt x="2006" y="32975"/>
                          <a:pt x="1984" y="34107"/>
                        </a:cubicBezTo>
                        <a:cubicBezTo>
                          <a:pt x="1922" y="37288"/>
                          <a:pt x="4352" y="38614"/>
                          <a:pt x="5254" y="38996"/>
                        </a:cubicBezTo>
                        <a:cubicBezTo>
                          <a:pt x="5533" y="40711"/>
                          <a:pt x="6429" y="42273"/>
                          <a:pt x="7797" y="43428"/>
                        </a:cubicBezTo>
                        <a:cubicBezTo>
                          <a:pt x="9405" y="44784"/>
                          <a:pt x="11560" y="45502"/>
                          <a:pt x="14035" y="45502"/>
                        </a:cubicBezTo>
                        <a:cubicBezTo>
                          <a:pt x="19270" y="45502"/>
                          <a:pt x="21065" y="43292"/>
                          <a:pt x="21140" y="43199"/>
                        </a:cubicBezTo>
                        <a:cubicBezTo>
                          <a:pt x="21214" y="43105"/>
                          <a:pt x="21253" y="42992"/>
                          <a:pt x="21253" y="42872"/>
                        </a:cubicBezTo>
                        <a:lnTo>
                          <a:pt x="21253" y="4967"/>
                        </a:lnTo>
                        <a:cubicBezTo>
                          <a:pt x="21217" y="3249"/>
                          <a:pt x="20328" y="1"/>
                          <a:pt x="17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" name="Google Shape;10309;p137"/>
                  <p:cNvSpPr/>
                  <p:nvPr/>
                </p:nvSpPr>
                <p:spPr>
                  <a:xfrm>
                    <a:off x="9535402" y="2540968"/>
                    <a:ext cx="161778" cy="689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800" h="5029" extrusionOk="0">
                        <a:moveTo>
                          <a:pt x="11270" y="1"/>
                        </a:moveTo>
                        <a:cubicBezTo>
                          <a:pt x="11264" y="1"/>
                          <a:pt x="11258" y="1"/>
                          <a:pt x="11252" y="1"/>
                        </a:cubicBezTo>
                        <a:lnTo>
                          <a:pt x="4326" y="1"/>
                        </a:lnTo>
                        <a:cubicBezTo>
                          <a:pt x="1938" y="4"/>
                          <a:pt x="0" y="1939"/>
                          <a:pt x="0" y="4327"/>
                        </a:cubicBezTo>
                        <a:lnTo>
                          <a:pt x="0" y="4498"/>
                        </a:lnTo>
                        <a:cubicBezTo>
                          <a:pt x="0" y="4789"/>
                          <a:pt x="236" y="5029"/>
                          <a:pt x="527" y="5029"/>
                        </a:cubicBezTo>
                        <a:cubicBezTo>
                          <a:pt x="822" y="5029"/>
                          <a:pt x="1061" y="4789"/>
                          <a:pt x="1058" y="4498"/>
                        </a:cubicBezTo>
                        <a:lnTo>
                          <a:pt x="1058" y="4327"/>
                        </a:lnTo>
                        <a:cubicBezTo>
                          <a:pt x="1061" y="2524"/>
                          <a:pt x="2524" y="1062"/>
                          <a:pt x="4326" y="1062"/>
                        </a:cubicBezTo>
                        <a:lnTo>
                          <a:pt x="11252" y="1062"/>
                        </a:lnTo>
                        <a:cubicBezTo>
                          <a:pt x="11256" y="1062"/>
                          <a:pt x="11260" y="1062"/>
                          <a:pt x="11264" y="1062"/>
                        </a:cubicBezTo>
                        <a:cubicBezTo>
                          <a:pt x="11557" y="1062"/>
                          <a:pt x="11799" y="825"/>
                          <a:pt x="11799" y="532"/>
                        </a:cubicBezTo>
                        <a:cubicBezTo>
                          <a:pt x="11799" y="237"/>
                          <a:pt x="11560" y="1"/>
                          <a:pt x="1127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" name="Google Shape;10310;p137"/>
                  <p:cNvSpPr/>
                  <p:nvPr/>
                </p:nvSpPr>
                <p:spPr>
                  <a:xfrm>
                    <a:off x="9455875" y="2286606"/>
                    <a:ext cx="137251" cy="112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11" h="8180" extrusionOk="0">
                        <a:moveTo>
                          <a:pt x="515" y="1"/>
                        </a:moveTo>
                        <a:cubicBezTo>
                          <a:pt x="230" y="7"/>
                          <a:pt x="0" y="243"/>
                          <a:pt x="0" y="531"/>
                        </a:cubicBezTo>
                        <a:cubicBezTo>
                          <a:pt x="0" y="819"/>
                          <a:pt x="230" y="1052"/>
                          <a:pt x="515" y="1062"/>
                        </a:cubicBezTo>
                        <a:lnTo>
                          <a:pt x="4979" y="1062"/>
                        </a:lnTo>
                        <a:cubicBezTo>
                          <a:pt x="7173" y="1062"/>
                          <a:pt x="8946" y="2838"/>
                          <a:pt x="8949" y="5031"/>
                        </a:cubicBezTo>
                        <a:lnTo>
                          <a:pt x="8949" y="7649"/>
                        </a:lnTo>
                        <a:cubicBezTo>
                          <a:pt x="8949" y="7943"/>
                          <a:pt x="9188" y="8179"/>
                          <a:pt x="9480" y="8179"/>
                        </a:cubicBezTo>
                        <a:cubicBezTo>
                          <a:pt x="9771" y="8179"/>
                          <a:pt x="10010" y="7943"/>
                          <a:pt x="10010" y="7652"/>
                        </a:cubicBezTo>
                        <a:lnTo>
                          <a:pt x="10010" y="5031"/>
                        </a:lnTo>
                        <a:cubicBezTo>
                          <a:pt x="10007" y="2252"/>
                          <a:pt x="7758" y="4"/>
                          <a:pt x="4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" name="Google Shape;10311;p137"/>
                  <p:cNvSpPr/>
                  <p:nvPr/>
                </p:nvSpPr>
                <p:spPr>
                  <a:xfrm>
                    <a:off x="9578545" y="2355317"/>
                    <a:ext cx="116370" cy="1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8" h="1062" extrusionOk="0">
                        <a:moveTo>
                          <a:pt x="519" y="0"/>
                        </a:moveTo>
                        <a:cubicBezTo>
                          <a:pt x="231" y="10"/>
                          <a:pt x="1" y="243"/>
                          <a:pt x="1" y="531"/>
                        </a:cubicBezTo>
                        <a:cubicBezTo>
                          <a:pt x="1" y="819"/>
                          <a:pt x="231" y="1051"/>
                          <a:pt x="519" y="1061"/>
                        </a:cubicBezTo>
                        <a:lnTo>
                          <a:pt x="7973" y="1061"/>
                        </a:lnTo>
                        <a:cubicBezTo>
                          <a:pt x="8261" y="1051"/>
                          <a:pt x="8487" y="819"/>
                          <a:pt x="8487" y="531"/>
                        </a:cubicBezTo>
                        <a:cubicBezTo>
                          <a:pt x="8487" y="243"/>
                          <a:pt x="8261" y="10"/>
                          <a:pt x="79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10312;p137"/>
                  <p:cNvSpPr/>
                  <p:nvPr/>
                </p:nvSpPr>
                <p:spPr>
                  <a:xfrm>
                    <a:off x="9533620" y="2389824"/>
                    <a:ext cx="104429" cy="58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17" h="4248" extrusionOk="0">
                        <a:moveTo>
                          <a:pt x="2890" y="0"/>
                        </a:moveTo>
                        <a:cubicBezTo>
                          <a:pt x="1295" y="0"/>
                          <a:pt x="4" y="1294"/>
                          <a:pt x="1" y="2889"/>
                        </a:cubicBezTo>
                        <a:lnTo>
                          <a:pt x="1" y="3439"/>
                        </a:lnTo>
                        <a:cubicBezTo>
                          <a:pt x="10" y="3724"/>
                          <a:pt x="243" y="3954"/>
                          <a:pt x="531" y="3954"/>
                        </a:cubicBezTo>
                        <a:cubicBezTo>
                          <a:pt x="819" y="3954"/>
                          <a:pt x="1055" y="3724"/>
                          <a:pt x="1062" y="3439"/>
                        </a:cubicBezTo>
                        <a:lnTo>
                          <a:pt x="1062" y="2889"/>
                        </a:lnTo>
                        <a:cubicBezTo>
                          <a:pt x="1062" y="1880"/>
                          <a:pt x="1880" y="1061"/>
                          <a:pt x="2890" y="1058"/>
                        </a:cubicBezTo>
                        <a:lnTo>
                          <a:pt x="4669" y="1058"/>
                        </a:lnTo>
                        <a:cubicBezTo>
                          <a:pt x="5711" y="1061"/>
                          <a:pt x="6555" y="1902"/>
                          <a:pt x="6555" y="2944"/>
                        </a:cubicBezTo>
                        <a:lnTo>
                          <a:pt x="6555" y="3717"/>
                        </a:lnTo>
                        <a:cubicBezTo>
                          <a:pt x="6555" y="4012"/>
                          <a:pt x="6795" y="4248"/>
                          <a:pt x="7086" y="4248"/>
                        </a:cubicBezTo>
                        <a:cubicBezTo>
                          <a:pt x="7380" y="4248"/>
                          <a:pt x="7617" y="4012"/>
                          <a:pt x="7617" y="3717"/>
                        </a:cubicBezTo>
                        <a:lnTo>
                          <a:pt x="7617" y="2944"/>
                        </a:lnTo>
                        <a:cubicBezTo>
                          <a:pt x="7613" y="1320"/>
                          <a:pt x="6297" y="0"/>
                          <a:pt x="466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" name="Google Shape;10313;p137"/>
                  <p:cNvSpPr/>
                  <p:nvPr/>
                </p:nvSpPr>
                <p:spPr>
                  <a:xfrm>
                    <a:off x="9504885" y="2171202"/>
                    <a:ext cx="97684" cy="14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5" h="1059" extrusionOk="0">
                        <a:moveTo>
                          <a:pt x="6598" y="0"/>
                        </a:moveTo>
                        <a:cubicBezTo>
                          <a:pt x="6592" y="0"/>
                          <a:pt x="6587" y="0"/>
                          <a:pt x="6581" y="0"/>
                        </a:cubicBezTo>
                        <a:lnTo>
                          <a:pt x="515" y="0"/>
                        </a:lnTo>
                        <a:cubicBezTo>
                          <a:pt x="227" y="7"/>
                          <a:pt x="0" y="243"/>
                          <a:pt x="0" y="528"/>
                        </a:cubicBezTo>
                        <a:cubicBezTo>
                          <a:pt x="0" y="816"/>
                          <a:pt x="227" y="1052"/>
                          <a:pt x="515" y="1058"/>
                        </a:cubicBezTo>
                        <a:lnTo>
                          <a:pt x="6581" y="1058"/>
                        </a:lnTo>
                        <a:cubicBezTo>
                          <a:pt x="6587" y="1058"/>
                          <a:pt x="6592" y="1059"/>
                          <a:pt x="6598" y="1059"/>
                        </a:cubicBezTo>
                        <a:cubicBezTo>
                          <a:pt x="6888" y="1059"/>
                          <a:pt x="7124" y="823"/>
                          <a:pt x="7124" y="528"/>
                        </a:cubicBezTo>
                        <a:cubicBezTo>
                          <a:pt x="7124" y="236"/>
                          <a:pt x="6888" y="0"/>
                          <a:pt x="65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" name="Google Shape;10314;p137"/>
                  <p:cNvSpPr/>
                  <p:nvPr/>
                </p:nvSpPr>
                <p:spPr>
                  <a:xfrm>
                    <a:off x="9587826" y="2129731"/>
                    <a:ext cx="106993" cy="974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04" h="7109" extrusionOk="0">
                        <a:moveTo>
                          <a:pt x="4230" y="0"/>
                        </a:moveTo>
                        <a:cubicBezTo>
                          <a:pt x="4224" y="0"/>
                          <a:pt x="4218" y="0"/>
                          <a:pt x="4213" y="0"/>
                        </a:cubicBezTo>
                        <a:lnTo>
                          <a:pt x="3339" y="0"/>
                        </a:lnTo>
                        <a:cubicBezTo>
                          <a:pt x="1495" y="0"/>
                          <a:pt x="3" y="1495"/>
                          <a:pt x="0" y="3336"/>
                        </a:cubicBezTo>
                        <a:lnTo>
                          <a:pt x="0" y="3850"/>
                        </a:lnTo>
                        <a:cubicBezTo>
                          <a:pt x="3" y="5649"/>
                          <a:pt x="1459" y="7108"/>
                          <a:pt x="3258" y="7108"/>
                        </a:cubicBezTo>
                        <a:lnTo>
                          <a:pt x="7286" y="7108"/>
                        </a:lnTo>
                        <a:cubicBezTo>
                          <a:pt x="7574" y="7102"/>
                          <a:pt x="7804" y="6866"/>
                          <a:pt x="7804" y="6578"/>
                        </a:cubicBezTo>
                        <a:cubicBezTo>
                          <a:pt x="7804" y="6290"/>
                          <a:pt x="7574" y="6057"/>
                          <a:pt x="7286" y="6047"/>
                        </a:cubicBezTo>
                        <a:lnTo>
                          <a:pt x="3258" y="6047"/>
                        </a:lnTo>
                        <a:cubicBezTo>
                          <a:pt x="2045" y="6047"/>
                          <a:pt x="1061" y="5064"/>
                          <a:pt x="1061" y="3850"/>
                        </a:cubicBezTo>
                        <a:lnTo>
                          <a:pt x="1061" y="3336"/>
                        </a:lnTo>
                        <a:cubicBezTo>
                          <a:pt x="1061" y="2081"/>
                          <a:pt x="2080" y="1061"/>
                          <a:pt x="3339" y="1058"/>
                        </a:cubicBezTo>
                        <a:lnTo>
                          <a:pt x="4213" y="1058"/>
                        </a:lnTo>
                        <a:cubicBezTo>
                          <a:pt x="4218" y="1058"/>
                          <a:pt x="4224" y="1059"/>
                          <a:pt x="4230" y="1059"/>
                        </a:cubicBezTo>
                        <a:cubicBezTo>
                          <a:pt x="4520" y="1059"/>
                          <a:pt x="4756" y="823"/>
                          <a:pt x="4756" y="528"/>
                        </a:cubicBezTo>
                        <a:cubicBezTo>
                          <a:pt x="4756" y="236"/>
                          <a:pt x="4520" y="0"/>
                          <a:pt x="42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sp>
          <p:nvSpPr>
            <p:cNvPr id="27" name="TextBox 26"/>
            <p:cNvSpPr txBox="1"/>
            <p:nvPr/>
          </p:nvSpPr>
          <p:spPr>
            <a:xfrm>
              <a:off x="3001754" y="1767071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Abstraction</a:t>
              </a:r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76931" y="1759877"/>
              <a:ext cx="2523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Decomposition</a:t>
              </a:r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23574" y="5963796"/>
              <a:ext cx="2376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Generalization</a:t>
              </a:r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001753" y="5963796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Automation</a:t>
              </a:r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681" y="3707868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Debugging</a:t>
              </a:r>
              <a:r>
                <a:rPr lang="en-US" sz="24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endParaRPr lang="en-US" sz="24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96719" y="3562429"/>
              <a:ext cx="19042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Algorithmic</a:t>
              </a:r>
            </a:p>
            <a:p>
              <a:pPr algn="ctr"/>
              <a:r>
                <a:rPr lang="en-US" sz="2400" b="1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Thinking </a:t>
              </a:r>
              <a:endParaRPr lang="en-US" sz="2400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5112" y="654673"/>
            <a:ext cx="790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Memprogam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computer agar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memutuskan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seperti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manusia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4" name="Google Shape;10268;p137"/>
          <p:cNvGrpSpPr/>
          <p:nvPr/>
        </p:nvGrpSpPr>
        <p:grpSpPr>
          <a:xfrm>
            <a:off x="1155532" y="2015588"/>
            <a:ext cx="9865701" cy="3990044"/>
            <a:chOff x="-315370" y="1188750"/>
            <a:chExt cx="8247411" cy="3335550"/>
          </a:xfrm>
        </p:grpSpPr>
        <p:sp>
          <p:nvSpPr>
            <p:cNvPr id="5" name="Google Shape;10269;p137"/>
            <p:cNvSpPr/>
            <p:nvPr/>
          </p:nvSpPr>
          <p:spPr>
            <a:xfrm>
              <a:off x="-315370" y="1188750"/>
              <a:ext cx="4060491" cy="1583975"/>
            </a:xfrm>
            <a:custGeom>
              <a:avLst/>
              <a:gdLst>
                <a:gd name="connsiteX0" fmla="*/ 4021 w 140280"/>
                <a:gd name="connsiteY0" fmla="*/ 0 h 63359"/>
                <a:gd name="connsiteX1" fmla="*/ 0 w 140280"/>
                <a:gd name="connsiteY1" fmla="*/ 4021 h 63359"/>
                <a:gd name="connsiteX2" fmla="*/ 0 w 140280"/>
                <a:gd name="connsiteY2" fmla="*/ 59338 h 63359"/>
                <a:gd name="connsiteX3" fmla="*/ 4021 w 140280"/>
                <a:gd name="connsiteY3" fmla="*/ 63359 h 63359"/>
                <a:gd name="connsiteX4" fmla="*/ 104300 w 140280"/>
                <a:gd name="connsiteY4" fmla="*/ 63359 h 63359"/>
                <a:gd name="connsiteX5" fmla="*/ 140280 w 140280"/>
                <a:gd name="connsiteY5" fmla="*/ 23813 h 63359"/>
                <a:gd name="connsiteX6" fmla="*/ 140280 w 140280"/>
                <a:gd name="connsiteY6" fmla="*/ 4021 h 63359"/>
                <a:gd name="connsiteX7" fmla="*/ 136259 w 140280"/>
                <a:gd name="connsiteY7" fmla="*/ 0 h 63359"/>
                <a:gd name="connsiteX8" fmla="*/ 4021 w 140280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0" h="63359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104300" y="63359"/>
                  </a:lnTo>
                  <a:cubicBezTo>
                    <a:pt x="105991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lnTo>
                    <a:pt x="402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endParaRPr lang="en-US" sz="1700" b="1" dirty="0" smtClean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Pendekatan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mengacu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pada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potensi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pengembangan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teknologi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komputer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pintar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sehingga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bekerja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seperti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Google Shape;10270;p137"/>
            <p:cNvSpPr/>
            <p:nvPr/>
          </p:nvSpPr>
          <p:spPr>
            <a:xfrm>
              <a:off x="-315370" y="2940325"/>
              <a:ext cx="4060491" cy="1583975"/>
            </a:xfrm>
            <a:custGeom>
              <a:avLst/>
              <a:gdLst>
                <a:gd name="connsiteX0" fmla="*/ 4021 w 140280"/>
                <a:gd name="connsiteY0" fmla="*/ 0 h 63359"/>
                <a:gd name="connsiteX1" fmla="*/ 0 w 140280"/>
                <a:gd name="connsiteY1" fmla="*/ 4021 h 63359"/>
                <a:gd name="connsiteX2" fmla="*/ 0 w 140280"/>
                <a:gd name="connsiteY2" fmla="*/ 59338 h 63359"/>
                <a:gd name="connsiteX3" fmla="*/ 4021 w 140280"/>
                <a:gd name="connsiteY3" fmla="*/ 63359 h 63359"/>
                <a:gd name="connsiteX4" fmla="*/ 136259 w 140280"/>
                <a:gd name="connsiteY4" fmla="*/ 63359 h 63359"/>
                <a:gd name="connsiteX5" fmla="*/ 140280 w 140280"/>
                <a:gd name="connsiteY5" fmla="*/ 59338 h 63359"/>
                <a:gd name="connsiteX6" fmla="*/ 140280 w 140280"/>
                <a:gd name="connsiteY6" fmla="*/ 39546 h 63359"/>
                <a:gd name="connsiteX7" fmla="*/ 104013 w 140280"/>
                <a:gd name="connsiteY7" fmla="*/ 0 h 63359"/>
                <a:gd name="connsiteX8" fmla="*/ 4021 w 140280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0" h="63359" extrusionOk="0">
                  <a:moveTo>
                    <a:pt x="4021" y="0"/>
                  </a:moveTo>
                  <a:cubicBezTo>
                    <a:pt x="1801" y="5"/>
                    <a:pt x="6" y="1807"/>
                    <a:pt x="0" y="4021"/>
                  </a:cubicBezTo>
                  <a:lnTo>
                    <a:pt x="0" y="59338"/>
                  </a:lnTo>
                  <a:cubicBezTo>
                    <a:pt x="6" y="61558"/>
                    <a:pt x="1801" y="63353"/>
                    <a:pt x="4021" y="63359"/>
                  </a:cubicBezTo>
                  <a:lnTo>
                    <a:pt x="136259" y="63359"/>
                  </a:lnTo>
                  <a:cubicBezTo>
                    <a:pt x="138474" y="63353"/>
                    <a:pt x="140275" y="61558"/>
                    <a:pt x="140280" y="59338"/>
                  </a:cubicBezTo>
                  <a:lnTo>
                    <a:pt x="140280" y="39546"/>
                  </a:lnTo>
                  <a:cubicBezTo>
                    <a:pt x="118098" y="39154"/>
                    <a:pt x="105704" y="21847"/>
                    <a:pt x="104013" y="0"/>
                  </a:cubicBezTo>
                  <a:lnTo>
                    <a:pt x="402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Riset</a:t>
              </a:r>
              <a:endParaRPr lang="en-US" sz="1700" b="1" dirty="0" smtClean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pendekatan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AI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sebagai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disiplin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ilmu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baru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mencipkatan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software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hardware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atau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perpaduan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keduanya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menjadi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cerdasa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layaknya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atau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bahkan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lebih.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10271;p137"/>
            <p:cNvSpPr/>
            <p:nvPr/>
          </p:nvSpPr>
          <p:spPr>
            <a:xfrm>
              <a:off x="3871550" y="1188750"/>
              <a:ext cx="4060491" cy="1583975"/>
            </a:xfrm>
            <a:custGeom>
              <a:avLst/>
              <a:gdLst>
                <a:gd name="connsiteX0" fmla="*/ 4022 w 140281"/>
                <a:gd name="connsiteY0" fmla="*/ 0 h 63359"/>
                <a:gd name="connsiteX1" fmla="*/ 0 w 140281"/>
                <a:gd name="connsiteY1" fmla="*/ 4021 h 63359"/>
                <a:gd name="connsiteX2" fmla="*/ 0 w 140281"/>
                <a:gd name="connsiteY2" fmla="*/ 24017 h 63359"/>
                <a:gd name="connsiteX3" fmla="*/ 33040 w 140281"/>
                <a:gd name="connsiteY3" fmla="*/ 63359 h 63359"/>
                <a:gd name="connsiteX4" fmla="*/ 136260 w 140281"/>
                <a:gd name="connsiteY4" fmla="*/ 63359 h 63359"/>
                <a:gd name="connsiteX5" fmla="*/ 140281 w 140281"/>
                <a:gd name="connsiteY5" fmla="*/ 59338 h 63359"/>
                <a:gd name="connsiteX6" fmla="*/ 140281 w 140281"/>
                <a:gd name="connsiteY6" fmla="*/ 4021 h 63359"/>
                <a:gd name="connsiteX7" fmla="*/ 136260 w 140281"/>
                <a:gd name="connsiteY7" fmla="*/ 0 h 63359"/>
                <a:gd name="connsiteX8" fmla="*/ 4022 w 140281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1" h="63359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1432" y="42675"/>
                    <a:pt x="33040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lnTo>
                    <a:pt x="4022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Potensi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Bisnis</a:t>
              </a:r>
              <a:endParaRPr lang="en-US" sz="1700" b="1" dirty="0" smtClean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Dari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bisnis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AI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memberikan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dukungan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layanan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analisis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cepat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tepat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andal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sehingga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berpotensi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meningkatkan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keuntungan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10272;p137"/>
            <p:cNvSpPr/>
            <p:nvPr/>
          </p:nvSpPr>
          <p:spPr>
            <a:xfrm>
              <a:off x="3871550" y="2940325"/>
              <a:ext cx="4060491" cy="1583975"/>
            </a:xfrm>
            <a:custGeom>
              <a:avLst/>
              <a:gdLst>
                <a:gd name="connsiteX0" fmla="*/ 32753 w 140281"/>
                <a:gd name="connsiteY0" fmla="*/ 332 h 63359"/>
                <a:gd name="connsiteX1" fmla="*/ 0 w 140281"/>
                <a:gd name="connsiteY1" fmla="*/ 39342 h 63359"/>
                <a:gd name="connsiteX2" fmla="*/ 0 w 140281"/>
                <a:gd name="connsiteY2" fmla="*/ 59338 h 63359"/>
                <a:gd name="connsiteX3" fmla="*/ 4022 w 140281"/>
                <a:gd name="connsiteY3" fmla="*/ 63359 h 63359"/>
                <a:gd name="connsiteX4" fmla="*/ 136260 w 140281"/>
                <a:gd name="connsiteY4" fmla="*/ 63359 h 63359"/>
                <a:gd name="connsiteX5" fmla="*/ 140281 w 140281"/>
                <a:gd name="connsiteY5" fmla="*/ 59338 h 63359"/>
                <a:gd name="connsiteX6" fmla="*/ 140281 w 140281"/>
                <a:gd name="connsiteY6" fmla="*/ 4021 h 63359"/>
                <a:gd name="connsiteX7" fmla="*/ 136260 w 140281"/>
                <a:gd name="connsiteY7" fmla="*/ 0 h 63359"/>
                <a:gd name="connsiteX8" fmla="*/ 32753 w 140281"/>
                <a:gd name="connsiteY8" fmla="*/ 332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1" h="63359" extrusionOk="0">
                  <a:moveTo>
                    <a:pt x="32753" y="332"/>
                  </a:moveTo>
                  <a:cubicBezTo>
                    <a:pt x="31145" y="21011"/>
                    <a:pt x="20553" y="37293"/>
                    <a:pt x="0" y="39342"/>
                  </a:cubicBezTo>
                  <a:lnTo>
                    <a:pt x="0" y="59338"/>
                  </a:lnTo>
                  <a:cubicBezTo>
                    <a:pt x="6" y="61558"/>
                    <a:pt x="1807" y="63353"/>
                    <a:pt x="4022" y="63359"/>
                  </a:cubicBezTo>
                  <a:lnTo>
                    <a:pt x="136260" y="63359"/>
                  </a:lnTo>
                  <a:cubicBezTo>
                    <a:pt x="138480" y="63353"/>
                    <a:pt x="140275" y="61558"/>
                    <a:pt x="140281" y="59338"/>
                  </a:cubicBezTo>
                  <a:lnTo>
                    <a:pt x="140281" y="4021"/>
                  </a:lnTo>
                  <a:cubicBezTo>
                    <a:pt x="140275" y="1807"/>
                    <a:pt x="138480" y="5"/>
                    <a:pt x="136260" y="0"/>
                  </a:cubicBezTo>
                  <a:lnTo>
                    <a:pt x="32753" y="33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Logika</a:t>
              </a:r>
              <a:r>
                <a:rPr lang="en-US" sz="17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Pemprograman</a:t>
              </a:r>
              <a:endParaRPr lang="en-US" sz="1700" b="1" dirty="0" smtClean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Salah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satu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bentuk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implementasi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menciptakan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rule-rule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logika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yang dapat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dimasukkan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ke </a:t>
              </a:r>
              <a:r>
                <a:rPr lang="en-US" sz="1700" i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database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ketika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menjalankan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pekerjaannya</a:t>
              </a:r>
              <a:r>
                <a:rPr lang="en-US" sz="17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10273;p137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Defini</a:t>
              </a:r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AI dalam </a:t>
              </a: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beberapa</a:t>
              </a:r>
              <a:r>
                <a:rPr lang="en-US" sz="2000" b="1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endParaRPr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Google Shape;5637;p47">
            <a:extLst>
              <a:ext uri="{FF2B5EF4-FFF2-40B4-BE49-F238E27FC236}">
                <a16:creationId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5832" y="866647"/>
            <a:ext cx="24531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Artificial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Intelegence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000" i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AI)</a:t>
            </a:r>
          </a:p>
        </p:txBody>
      </p:sp>
    </p:spTree>
    <p:extLst>
      <p:ext uri="{BB962C8B-B14F-4D97-AF65-F5344CB8AC3E}">
        <p14:creationId xmlns:p14="http://schemas.microsoft.com/office/powerpoint/2010/main" val="334770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07773" y="593756"/>
            <a:ext cx="10376452" cy="6264244"/>
          </a:xfrm>
          <a:prstGeom prst="roundRect">
            <a:avLst>
              <a:gd name="adj" fmla="val 12483"/>
            </a:avLst>
          </a:prstGeom>
          <a:noFill/>
          <a:ln w="7620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383020"/>
              </p:ext>
            </p:extLst>
          </p:nvPr>
        </p:nvGraphicFramePr>
        <p:xfrm>
          <a:off x="907773" y="1423590"/>
          <a:ext cx="10376452" cy="462383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100859">
                  <a:extLst>
                    <a:ext uri="{9D8B030D-6E8A-4147-A177-3AD203B41FA5}">
                      <a16:colId xmlns:a16="http://schemas.microsoft.com/office/drawing/2014/main" val="1064764584"/>
                    </a:ext>
                  </a:extLst>
                </a:gridCol>
                <a:gridCol w="3091269">
                  <a:extLst>
                    <a:ext uri="{9D8B030D-6E8A-4147-A177-3AD203B41FA5}">
                      <a16:colId xmlns:a16="http://schemas.microsoft.com/office/drawing/2014/main" val="616845276"/>
                    </a:ext>
                  </a:extLst>
                </a:gridCol>
                <a:gridCol w="3400430">
                  <a:extLst>
                    <a:ext uri="{9D8B030D-6E8A-4147-A177-3AD203B41FA5}">
                      <a16:colId xmlns:a16="http://schemas.microsoft.com/office/drawing/2014/main" val="3816510681"/>
                    </a:ext>
                  </a:extLst>
                </a:gridCol>
                <a:gridCol w="2783894">
                  <a:extLst>
                    <a:ext uri="{9D8B030D-6E8A-4147-A177-3AD203B41FA5}">
                      <a16:colId xmlns:a16="http://schemas.microsoft.com/office/drawing/2014/main" val="3788413455"/>
                    </a:ext>
                  </a:extLst>
                </a:gridCol>
              </a:tblGrid>
              <a:tr h="655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No.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Aspek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Artificial Intelligence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Pemprograman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Konvinsional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0470925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Metode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proses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pengerjaan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Menggunakan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metode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simbolis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Menerapkan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algoritme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49156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Kelengkapan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input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Boleh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 lengkap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Harus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lengkap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664345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Fitur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pencarian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Heuristik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Menggunakan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algoritme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276988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Konsentrasi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Knowledge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Data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informasi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087797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Keterangan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penjelas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Tersedia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ada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091447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Struktur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penulisan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sumber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kode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terpisah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pengetahuan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terintegrasi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data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43786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Karakter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Kuantitatif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Kualitatif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118678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Maintenance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baseline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upgrade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Mudah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Relatif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sulit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371361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9.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Penalaran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Tersedia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dirty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52160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3263" y="714673"/>
            <a:ext cx="9045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Perbandingan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kecerdasan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buatan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pemprograman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terstruktur</a:t>
            </a:r>
            <a:endParaRPr lang="en-US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07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637;p47">
            <a:extLst>
              <a:ext uri="{FF2B5EF4-FFF2-40B4-BE49-F238E27FC236}">
                <a16:creationId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89" y="4578247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Google Shape;5637;p47">
            <a:extLst>
              <a:ext uri="{FF2B5EF4-FFF2-40B4-BE49-F238E27FC236}">
                <a16:creationId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5113" y="677192"/>
            <a:ext cx="6589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mengolah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berisi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kepakaran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keahlian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sesorang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tim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5113" y="1911135"/>
            <a:ext cx="7569725" cy="2247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Kelebihan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Memiliki basis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relatif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besar.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jangka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waktu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lama.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perhitungan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tepat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tepat.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menyajika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akurat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Memperbaiki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performa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Mengurangi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delay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meningkatkan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responbilitas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5115" y="4597101"/>
            <a:ext cx="6589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komputasi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diciptakan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engineer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programmer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bantuan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pertimbangan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keputusan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48713" y="938802"/>
            <a:ext cx="1600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6050" y="4702552"/>
            <a:ext cx="2786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Decision Support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System</a:t>
            </a:r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(DSS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6907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4022762" y="975653"/>
            <a:ext cx="3670044" cy="461665"/>
          </a:xfrm>
          <a:prstGeom prst="rect">
            <a:avLst/>
          </a:prstGeom>
          <a:ln w="28575">
            <a:solidFill>
              <a:schemeClr val="accent4"/>
            </a:solidFill>
            <a:prstDash val="sysDot"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Penerapan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3200" y="1878496"/>
            <a:ext cx="11230366" cy="4546893"/>
            <a:chOff x="652959" y="2024467"/>
            <a:chExt cx="10820736" cy="4381044"/>
          </a:xfrm>
        </p:grpSpPr>
        <p:grpSp>
          <p:nvGrpSpPr>
            <p:cNvPr id="9" name="Google Shape;10392;p137"/>
            <p:cNvGrpSpPr/>
            <p:nvPr/>
          </p:nvGrpSpPr>
          <p:grpSpPr>
            <a:xfrm>
              <a:off x="1863032" y="2688894"/>
              <a:ext cx="7985422" cy="3716617"/>
              <a:chOff x="2327487" y="3695582"/>
              <a:chExt cx="1544917" cy="719044"/>
            </a:xfrm>
            <a:solidFill>
              <a:schemeClr val="accent1">
                <a:lumMod val="40000"/>
                <a:lumOff val="60000"/>
              </a:schemeClr>
            </a:solidFill>
          </p:grpSpPr>
          <p:grpSp>
            <p:nvGrpSpPr>
              <p:cNvPr id="10" name="Google Shape;10393;p137"/>
              <p:cNvGrpSpPr/>
              <p:nvPr/>
            </p:nvGrpSpPr>
            <p:grpSpPr>
              <a:xfrm>
                <a:off x="2327487" y="3695582"/>
                <a:ext cx="1544917" cy="719044"/>
                <a:chOff x="2327487" y="3695582"/>
                <a:chExt cx="1544917" cy="719044"/>
              </a:xfrm>
              <a:grpFill/>
            </p:grpSpPr>
            <p:sp>
              <p:nvSpPr>
                <p:cNvPr id="14" name="Google Shape;10394;p137"/>
                <p:cNvSpPr/>
                <p:nvPr/>
              </p:nvSpPr>
              <p:spPr>
                <a:xfrm>
                  <a:off x="2484774" y="3827200"/>
                  <a:ext cx="1231201" cy="587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  <p:grpSp>
              <p:nvGrpSpPr>
                <p:cNvPr id="15" name="Google Shape;10395;p137"/>
                <p:cNvGrpSpPr/>
                <p:nvPr/>
              </p:nvGrpSpPr>
              <p:grpSpPr>
                <a:xfrm>
                  <a:off x="2554356" y="3695582"/>
                  <a:ext cx="444729" cy="267005"/>
                  <a:chOff x="2554356" y="3695582"/>
                  <a:chExt cx="444729" cy="267005"/>
                </a:xfrm>
                <a:grpFill/>
              </p:grpSpPr>
              <p:cxnSp>
                <p:nvCxnSpPr>
                  <p:cNvPr id="29" name="Google Shape;10397;p137"/>
                  <p:cNvCxnSpPr/>
                  <p:nvPr/>
                </p:nvCxnSpPr>
                <p:spPr>
                  <a:xfrm rot="16200000" flipV="1">
                    <a:off x="2834735" y="3711123"/>
                    <a:ext cx="146441" cy="11536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41" name="Google Shape;10397;p137"/>
                  <p:cNvCxnSpPr/>
                  <p:nvPr/>
                </p:nvCxnSpPr>
                <p:spPr>
                  <a:xfrm rot="10800000">
                    <a:off x="2554356" y="3849987"/>
                    <a:ext cx="201000" cy="723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8" name="Google Shape;10396;p137"/>
                  <p:cNvSpPr/>
                  <p:nvPr/>
                </p:nvSpPr>
                <p:spPr>
                  <a:xfrm>
                    <a:off x="2932185" y="3815423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40" name="Google Shape;10396;p137"/>
                  <p:cNvSpPr/>
                  <p:nvPr/>
                </p:nvSpPr>
                <p:spPr>
                  <a:xfrm>
                    <a:off x="2721906" y="3895687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6" name="Google Shape;10398;p137"/>
                <p:cNvGrpSpPr/>
                <p:nvPr/>
              </p:nvGrpSpPr>
              <p:grpSpPr>
                <a:xfrm>
                  <a:off x="3182842" y="3702549"/>
                  <a:ext cx="449557" cy="265788"/>
                  <a:chOff x="3182842" y="3702549"/>
                  <a:chExt cx="449557" cy="265788"/>
                </a:xfrm>
                <a:grpFill/>
              </p:grpSpPr>
              <p:cxnSp>
                <p:nvCxnSpPr>
                  <p:cNvPr id="27" name="Google Shape;10400;p137"/>
                  <p:cNvCxnSpPr/>
                  <p:nvPr/>
                </p:nvCxnSpPr>
                <p:spPr>
                  <a:xfrm rot="10800000" flipH="1">
                    <a:off x="3433499" y="3848873"/>
                    <a:ext cx="198900" cy="780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3" name="Google Shape;10400;p137"/>
                  <p:cNvCxnSpPr/>
                  <p:nvPr/>
                </p:nvCxnSpPr>
                <p:spPr>
                  <a:xfrm rot="5400000" flipH="1" flipV="1">
                    <a:off x="3211980" y="3706861"/>
                    <a:ext cx="136625" cy="128002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6" name="Google Shape;10399;p137"/>
                  <p:cNvSpPr/>
                  <p:nvPr/>
                </p:nvSpPr>
                <p:spPr>
                  <a:xfrm>
                    <a:off x="3414993" y="3901437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2" name="Google Shape;10399;p137"/>
                  <p:cNvSpPr/>
                  <p:nvPr/>
                </p:nvSpPr>
                <p:spPr>
                  <a:xfrm>
                    <a:off x="3182842" y="381127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8" name="Google Shape;10404;p137"/>
                <p:cNvGrpSpPr/>
                <p:nvPr/>
              </p:nvGrpSpPr>
              <p:grpSpPr>
                <a:xfrm>
                  <a:off x="2327487" y="4054418"/>
                  <a:ext cx="313266" cy="235288"/>
                  <a:chOff x="2327487" y="4054418"/>
                  <a:chExt cx="313266" cy="235288"/>
                </a:xfrm>
                <a:grpFill/>
              </p:grpSpPr>
              <p:cxnSp>
                <p:nvCxnSpPr>
                  <p:cNvPr id="23" name="Google Shape;10406;p137"/>
                  <p:cNvCxnSpPr/>
                  <p:nvPr/>
                </p:nvCxnSpPr>
                <p:spPr>
                  <a:xfrm flipH="1">
                    <a:off x="2327487" y="4256200"/>
                    <a:ext cx="1596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9" name="Google Shape;10406;p137"/>
                  <p:cNvCxnSpPr/>
                  <p:nvPr/>
                </p:nvCxnSpPr>
                <p:spPr>
                  <a:xfrm flipH="1">
                    <a:off x="2416634" y="4087812"/>
                    <a:ext cx="1596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2" name="Google Shape;10405;p137"/>
                  <p:cNvSpPr/>
                  <p:nvPr/>
                </p:nvSpPr>
                <p:spPr>
                  <a:xfrm>
                    <a:off x="2484706" y="422280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8" name="Google Shape;10405;p137"/>
                  <p:cNvSpPr/>
                  <p:nvPr/>
                </p:nvSpPr>
                <p:spPr>
                  <a:xfrm>
                    <a:off x="2573853" y="4054418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9" name="Google Shape;10407;p137"/>
                <p:cNvGrpSpPr/>
                <p:nvPr/>
              </p:nvGrpSpPr>
              <p:grpSpPr>
                <a:xfrm>
                  <a:off x="3561231" y="4054418"/>
                  <a:ext cx="311173" cy="235288"/>
                  <a:chOff x="3561231" y="4054418"/>
                  <a:chExt cx="311173" cy="235288"/>
                </a:xfrm>
                <a:grpFill/>
              </p:grpSpPr>
              <p:cxnSp>
                <p:nvCxnSpPr>
                  <p:cNvPr id="21" name="Google Shape;10409;p137"/>
                  <p:cNvCxnSpPr/>
                  <p:nvPr/>
                </p:nvCxnSpPr>
                <p:spPr>
                  <a:xfrm>
                    <a:off x="3714604" y="4256200"/>
                    <a:ext cx="1578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1" name="Google Shape;10409;p137"/>
                  <p:cNvCxnSpPr/>
                  <p:nvPr/>
                </p:nvCxnSpPr>
                <p:spPr>
                  <a:xfrm>
                    <a:off x="3626828" y="4087812"/>
                    <a:ext cx="1578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0" name="Google Shape;10408;p137"/>
                  <p:cNvSpPr/>
                  <p:nvPr/>
                </p:nvSpPr>
                <p:spPr>
                  <a:xfrm>
                    <a:off x="3649007" y="422280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0" name="Google Shape;10408;p137"/>
                  <p:cNvSpPr/>
                  <p:nvPr/>
                </p:nvSpPr>
                <p:spPr>
                  <a:xfrm>
                    <a:off x="3561231" y="4054418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</p:grpSp>
          <p:grpSp>
            <p:nvGrpSpPr>
              <p:cNvPr id="11" name="Google Shape;10410;p137"/>
              <p:cNvGrpSpPr/>
              <p:nvPr/>
            </p:nvGrpSpPr>
            <p:grpSpPr>
              <a:xfrm>
                <a:off x="2633353" y="3965763"/>
                <a:ext cx="933975" cy="445687"/>
                <a:chOff x="2633353" y="3965763"/>
                <a:chExt cx="933975" cy="445687"/>
              </a:xfrm>
              <a:grpFill/>
            </p:grpSpPr>
            <p:sp>
              <p:nvSpPr>
                <p:cNvPr id="12" name="Google Shape;10411;p137"/>
                <p:cNvSpPr/>
                <p:nvPr/>
              </p:nvSpPr>
              <p:spPr>
                <a:xfrm>
                  <a:off x="2633353" y="3965763"/>
                  <a:ext cx="933975" cy="445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  <p:sp>
              <p:nvSpPr>
                <p:cNvPr id="13" name="Google Shape;10412;p137"/>
                <p:cNvSpPr/>
                <p:nvPr/>
              </p:nvSpPr>
              <p:spPr>
                <a:xfrm>
                  <a:off x="2702006" y="4030399"/>
                  <a:ext cx="798496" cy="381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652959" y="2024467"/>
              <a:ext cx="10820736" cy="3946888"/>
              <a:chOff x="652959" y="2024467"/>
              <a:chExt cx="10820736" cy="3946888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652959" y="5263469"/>
                <a:ext cx="12859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Biometric </a:t>
                </a:r>
              </a:p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System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879422" y="4328264"/>
                <a:ext cx="145168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Face</a:t>
                </a:r>
              </a:p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Recognition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527975" y="3202667"/>
                <a:ext cx="159332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Voice/Speech</a:t>
                </a:r>
              </a:p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Recognition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3196724" y="2223560"/>
                <a:ext cx="27370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Fingerprint Recognition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6284221" y="2024467"/>
                <a:ext cx="193995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Computer-Aided</a:t>
                </a:r>
              </a:p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Diagnosis (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CAD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8609930" y="3136627"/>
                <a:ext cx="212186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Optical Character </a:t>
                </a:r>
              </a:p>
              <a:p>
                <a:pPr algn="ctr"/>
                <a:r>
                  <a:rPr lang="en-US" sz="20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Recogniton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OCR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9342148" y="4465560"/>
                <a:ext cx="179735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Machine Vision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9822409" y="5387843"/>
                <a:ext cx="16512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Data </a:t>
                </a:r>
                <a:r>
                  <a:rPr lang="en-US" sz="2000" i="1" dirty="0" err="1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Minning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6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637;p47">
            <a:extLst>
              <a:ext uri="{FF2B5EF4-FFF2-40B4-BE49-F238E27FC236}">
                <a16:creationId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E7AF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5348" y="1992494"/>
            <a:ext cx="9389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Enskripsi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mengoversi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format data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lain yang tidak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mudah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dipahami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ciphertext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deskripsi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mengembalikan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ke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plaintext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sesuai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aslinya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315348" y="4116459"/>
            <a:ext cx="9309582" cy="444500"/>
          </a:xfrm>
          <a:prstGeom prst="roundRect">
            <a:avLst>
              <a:gd name="adj" fmla="val 50000"/>
            </a:avLst>
          </a:prstGeom>
          <a:solidFill>
            <a:srgbClr val="EFCA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995fb22a854c229dfc52c663303edd01c45d70c22f0da07b79b56cff725fbfce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15348" y="5163631"/>
            <a:ext cx="9309582" cy="444500"/>
          </a:xfrm>
          <a:prstGeom prst="roundRect">
            <a:avLst>
              <a:gd name="adj" fmla="val 50000"/>
            </a:avLst>
          </a:prstGeom>
          <a:solidFill>
            <a:srgbClr val="EFCA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Mari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phyton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5348" y="3682442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SHA-256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15348" y="4710364"/>
            <a:ext cx="415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Jika di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deskripsi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2338" y="931391"/>
            <a:ext cx="2032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Enskripsi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ROT13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637;p47">
            <a:extLst>
              <a:ext uri="{FF2B5EF4-FFF2-40B4-BE49-F238E27FC236}">
                <a16:creationId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03" y="1832892"/>
            <a:ext cx="9389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ROT13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berasal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kata “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rotate by 13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” atau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diputar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13 kali (</a:t>
            </a:r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k=13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abjad. </a:t>
            </a:r>
          </a:p>
          <a:p>
            <a:pPr algn="just"/>
            <a:endParaRPr lang="en-US" sz="2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539801"/>
              </p:ext>
            </p:extLst>
          </p:nvPr>
        </p:nvGraphicFramePr>
        <p:xfrm>
          <a:off x="1962151" y="3328113"/>
          <a:ext cx="8128000" cy="11125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802354">
                  <a:extLst>
                    <a:ext uri="{9D8B030D-6E8A-4147-A177-3AD203B41FA5}">
                      <a16:colId xmlns:a16="http://schemas.microsoft.com/office/drawing/2014/main" val="48203684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356350717"/>
                    </a:ext>
                  </a:extLst>
                </a:gridCol>
                <a:gridCol w="741146">
                  <a:extLst>
                    <a:ext uri="{9D8B030D-6E8A-4147-A177-3AD203B41FA5}">
                      <a16:colId xmlns:a16="http://schemas.microsoft.com/office/drawing/2014/main" val="2995813489"/>
                    </a:ext>
                  </a:extLst>
                </a:gridCol>
                <a:gridCol w="741145">
                  <a:extLst>
                    <a:ext uri="{9D8B030D-6E8A-4147-A177-3AD203B41FA5}">
                      <a16:colId xmlns:a16="http://schemas.microsoft.com/office/drawing/2014/main" val="3625574368"/>
                    </a:ext>
                  </a:extLst>
                </a:gridCol>
                <a:gridCol w="798897">
                  <a:extLst>
                    <a:ext uri="{9D8B030D-6E8A-4147-A177-3AD203B41FA5}">
                      <a16:colId xmlns:a16="http://schemas.microsoft.com/office/drawing/2014/main" val="3962684100"/>
                    </a:ext>
                  </a:extLst>
                </a:gridCol>
                <a:gridCol w="779646">
                  <a:extLst>
                    <a:ext uri="{9D8B030D-6E8A-4147-A177-3AD203B41FA5}">
                      <a16:colId xmlns:a16="http://schemas.microsoft.com/office/drawing/2014/main" val="1188091285"/>
                    </a:ext>
                  </a:extLst>
                </a:gridCol>
                <a:gridCol w="789272">
                  <a:extLst>
                    <a:ext uri="{9D8B030D-6E8A-4147-A177-3AD203B41FA5}">
                      <a16:colId xmlns:a16="http://schemas.microsoft.com/office/drawing/2014/main" val="4163445056"/>
                    </a:ext>
                  </a:extLst>
                </a:gridCol>
                <a:gridCol w="744020">
                  <a:extLst>
                    <a:ext uri="{9D8B030D-6E8A-4147-A177-3AD203B41FA5}">
                      <a16:colId xmlns:a16="http://schemas.microsoft.com/office/drawing/2014/main" val="839622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Plaintext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565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ROT13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Ditambahkan</a:t>
                      </a:r>
                      <a:r>
                        <a:rPr lang="en-US" dirty="0" smtClean="0"/>
                        <a:t> 13 </a:t>
                      </a:r>
                      <a:r>
                        <a:rPr lang="en-US" dirty="0" err="1" smtClean="0"/>
                        <a:t>karakter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berikutnya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946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Encryted</a:t>
                      </a:r>
                      <a:r>
                        <a:rPr lang="en-US" dirty="0" smtClean="0"/>
                        <a:t> text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700354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04031" y="955182"/>
            <a:ext cx="2089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Algoritme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ROT13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162878" y="627820"/>
            <a:ext cx="9988826" cy="6230180"/>
          </a:xfrm>
          <a:prstGeom prst="roundRect">
            <a:avLst>
              <a:gd name="adj" fmla="val 1248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166" y="727243"/>
            <a:ext cx="8970745" cy="543367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2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Algoritme</a:t>
            </a:r>
            <a:r>
              <a:rPr lang="en-US" sz="22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ciphertext_ROT13_standar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Mulai</a:t>
            </a:r>
            <a:endParaRPr lang="en-US" sz="19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Inputkan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plaintext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Hitung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ke dalam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endParaRPr lang="en-US" sz="19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hitungan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ke-1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Baca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ke-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Ubah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format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ASCII,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 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13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1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variable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endParaRPr lang="en-US" sz="1900" b="1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Periksa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lebih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sama dengan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lanjutkan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hentikan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endParaRPr lang="en-US" sz="19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Tampilkan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Selesai</a:t>
            </a:r>
            <a:r>
              <a:rPr lang="en-US" sz="19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19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377217" y="1144678"/>
            <a:ext cx="193872" cy="4882219"/>
            <a:chOff x="1377217" y="1144678"/>
            <a:chExt cx="193872" cy="488221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476010" y="1225958"/>
              <a:ext cx="0" cy="480093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/>
            <p:cNvSpPr/>
            <p:nvPr/>
          </p:nvSpPr>
          <p:spPr>
            <a:xfrm>
              <a:off x="1380931" y="114467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380932" y="151704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380932" y="3775655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380932" y="4747227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380931" y="1898229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380931" y="2256381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380931" y="2647722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377218" y="3012076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377217" y="3374286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377217" y="4364363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377217" y="510073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377217" y="5484343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1377216" y="587341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90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92066" y="4763619"/>
            <a:ext cx="1914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Menentukan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0848" y="1547018"/>
            <a:ext cx="2595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Identifikasikan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cabang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subtema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9542" y="4809785"/>
            <a:ext cx="2234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Kembangkan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lagi sub-sub item </a:t>
            </a:r>
          </a:p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lebih lengkap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detail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Langkah-langkah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ide: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1830031" y="2044675"/>
            <a:ext cx="8516704" cy="3025136"/>
            <a:chOff x="1855891" y="1415006"/>
            <a:chExt cx="8516704" cy="3025136"/>
          </a:xfrm>
        </p:grpSpPr>
        <p:grpSp>
          <p:nvGrpSpPr>
            <p:cNvPr id="2" name="Group 1"/>
            <p:cNvGrpSpPr/>
            <p:nvPr/>
          </p:nvGrpSpPr>
          <p:grpSpPr>
            <a:xfrm>
              <a:off x="2381072" y="1925985"/>
              <a:ext cx="1991360" cy="1991360"/>
              <a:chOff x="849375" y="1995547"/>
              <a:chExt cx="1991360" cy="1991360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1045308" y="2231072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 smtClean="0">
                    <a:solidFill>
                      <a:schemeClr val="accent1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01</a:t>
                </a:r>
                <a:endParaRPr lang="en-US" sz="8000" dirty="0">
                  <a:solidFill>
                    <a:schemeClr val="accent1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849375" y="1995547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7924243" y="1922788"/>
              <a:ext cx="1991360" cy="1991360"/>
              <a:chOff x="9205975" y="1897112"/>
              <a:chExt cx="1991360" cy="199136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9205975" y="1897112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401908" y="2231071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 smtClean="0">
                    <a:solidFill>
                      <a:schemeClr val="accent6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03</a:t>
                </a:r>
                <a:endParaRPr lang="en-US" sz="8000" dirty="0">
                  <a:solidFill>
                    <a:schemeClr val="accent6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100319" y="1925987"/>
              <a:ext cx="1991360" cy="1991360"/>
              <a:chOff x="5100319" y="1897112"/>
              <a:chExt cx="1991360" cy="1991360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5100319" y="1897112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96252" y="2231071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 smtClean="0">
                    <a:solidFill>
                      <a:schemeClr val="accent4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02</a:t>
                </a:r>
                <a:endParaRPr lang="en-US" sz="8000" dirty="0">
                  <a:solidFill>
                    <a:schemeClr val="accent4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38" name="Google Shape;10412;p137"/>
            <p:cNvSpPr/>
            <p:nvPr/>
          </p:nvSpPr>
          <p:spPr>
            <a:xfrm>
              <a:off x="1963230" y="1518911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412;p137"/>
            <p:cNvSpPr/>
            <p:nvPr/>
          </p:nvSpPr>
          <p:spPr>
            <a:xfrm rot="10800000">
              <a:off x="4714410" y="2970421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412;p137"/>
            <p:cNvSpPr/>
            <p:nvPr/>
          </p:nvSpPr>
          <p:spPr>
            <a:xfrm>
              <a:off x="7460706" y="1518910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Oval 41"/>
            <p:cNvSpPr/>
            <p:nvPr/>
          </p:nvSpPr>
          <p:spPr>
            <a:xfrm>
              <a:off x="10120327" y="2784121"/>
              <a:ext cx="252268" cy="2522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8793789" y="1424808"/>
              <a:ext cx="252268" cy="2522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7364592" y="2784121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1855891" y="2784121"/>
              <a:ext cx="252268" cy="2522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3249057" y="1415006"/>
              <a:ext cx="252268" cy="2522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605158" y="2784121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000237" y="4187874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50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15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16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17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9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4" name="Content Placeholder 2"/>
          <p:cNvSpPr txBox="1">
            <a:spLocks/>
          </p:cNvSpPr>
          <p:nvPr/>
        </p:nvSpPr>
        <p:spPr>
          <a:xfrm>
            <a:off x="3374794" y="1805482"/>
            <a:ext cx="5494791" cy="4330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ALGORITMA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Serangkaian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atau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diurutkan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sistematis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logis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 algoritma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9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kerjakan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 smtClean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73089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457870"/>
            <a:ext cx="37746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</a:t>
            </a:r>
            <a:endParaRPr lang="en-U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/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endParaRPr lang="en-U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/>
            <a:r>
              <a:rPr lang="en-US" sz="36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lang="en-U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5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</TotalTime>
  <Words>2894</Words>
  <Application>Microsoft Office PowerPoint</Application>
  <PresentationFormat>Widescreen</PresentationFormat>
  <Paragraphs>568</Paragraphs>
  <Slides>59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69" baseType="lpstr">
      <vt:lpstr>Arial</vt:lpstr>
      <vt:lpstr>Berlin Sans FB</vt:lpstr>
      <vt:lpstr>Calibri</vt:lpstr>
      <vt:lpstr>Calibri Light</vt:lpstr>
      <vt:lpstr>Cambria</vt:lpstr>
      <vt:lpstr>Cambria Math</vt:lpstr>
      <vt:lpstr>Hammersmith One</vt:lpstr>
      <vt:lpstr>Office Theme</vt:lpstr>
      <vt:lpstr>1_Office Theme</vt:lpstr>
      <vt:lpstr>2_Office Theme</vt:lpstr>
      <vt:lpstr>BAB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3</vt:lpstr>
      <vt:lpstr>PowerPoint Presentation</vt:lpstr>
      <vt:lpstr>PowerPoint Presentation</vt:lpstr>
      <vt:lpstr>Silahkan kerjakan Aktivitas Mandiri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rakhm</dc:creator>
  <cp:lastModifiedBy>rakhm</cp:lastModifiedBy>
  <cp:revision>197</cp:revision>
  <dcterms:created xsi:type="dcterms:W3CDTF">2022-06-04T16:00:15Z</dcterms:created>
  <dcterms:modified xsi:type="dcterms:W3CDTF">2022-07-11T13:06:07Z</dcterms:modified>
</cp:coreProperties>
</file>